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1"/>
  </p:notesMasterIdLst>
  <p:handoutMasterIdLst>
    <p:handoutMasterId r:id="rId22"/>
  </p:handoutMasterIdLst>
  <p:sldIdLst>
    <p:sldId id="258" r:id="rId2"/>
    <p:sldId id="259" r:id="rId3"/>
    <p:sldId id="261" r:id="rId4"/>
    <p:sldId id="307" r:id="rId5"/>
    <p:sldId id="313" r:id="rId6"/>
    <p:sldId id="318" r:id="rId7"/>
    <p:sldId id="308" r:id="rId8"/>
    <p:sldId id="317" r:id="rId9"/>
    <p:sldId id="262" r:id="rId10"/>
    <p:sldId id="316" r:id="rId11"/>
    <p:sldId id="311" r:id="rId12"/>
    <p:sldId id="312" r:id="rId13"/>
    <p:sldId id="321" r:id="rId14"/>
    <p:sldId id="330" r:id="rId15"/>
    <p:sldId id="326" r:id="rId16"/>
    <p:sldId id="327" r:id="rId17"/>
    <p:sldId id="322" r:id="rId18"/>
    <p:sldId id="314" r:id="rId19"/>
    <p:sldId id="287" r:id="rId20"/>
  </p:sldIdLst>
  <p:sldSz cx="9144000" cy="5143500" type="screen16x9"/>
  <p:notesSz cx="6858000" cy="9144000"/>
  <p:embeddedFontLst>
    <p:embeddedFont>
      <p:font typeface="Aharoni" panose="02010803020104030203" pitchFamily="2" charset="-79"/>
      <p:bold r:id="rId23"/>
    </p:embeddedFont>
    <p:embeddedFont>
      <p:font typeface="Cambria Math" panose="02040503050406030204" pitchFamily="18" charset="0"/>
      <p:regular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Sora" panose="020B060402020202020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675E44-898F-4EE8-B456-5B1FE7276820}">
  <a:tblStyle styleId="{52675E44-898F-4EE8-B456-5B1FE72768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058" autoAdjust="0"/>
  </p:normalViewPr>
  <p:slideViewPr>
    <p:cSldViewPr snapToGrid="0">
      <p:cViewPr>
        <p:scale>
          <a:sx n="125" d="100"/>
          <a:sy n="125" d="100"/>
        </p:scale>
        <p:origin x="331" y="-5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9B7E0F2-1A8A-AB59-D413-9A85679B9E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B6EC9BD-6259-90A9-D7E4-1D09DDC856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E4C7C0-4F55-445C-8D3B-D413A0675291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272A12E-EB3A-FA73-1FE6-43B9EC2C59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5D54814-8B77-20BD-4DB9-8F88D14ABC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A1A15-70B2-4C2B-97ED-DD7FD65A77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8527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2.png>
</file>

<file path=ppt/media/image3.jpeg>
</file>

<file path=ppt/media/image4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1588813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d1bf8d60a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d1bf8d60a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4367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047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Su tu vas mette tous ca o  peut le faire dans un autre slide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9289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424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9289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9131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0f41e192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0f41e192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61374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g286fec561a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" name="Google Shape;1664;g286fec561a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0f41e192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0f41e192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20f41e192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20f41e192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0f41e192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0f41e192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423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1876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1876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0f41e192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0f41e192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9577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>
            <a:off x="140000" y="188300"/>
            <a:ext cx="580000" cy="6094500"/>
            <a:chOff x="140000" y="188300"/>
            <a:chExt cx="580000" cy="6094500"/>
          </a:xfrm>
        </p:grpSpPr>
        <p:cxnSp>
          <p:nvCxnSpPr>
            <p:cNvPr id="30" name="Google Shape;30;p3"/>
            <p:cNvCxnSpPr/>
            <p:nvPr/>
          </p:nvCxnSpPr>
          <p:spPr>
            <a:xfrm rot="-5400000">
              <a:off x="-522000" y="4271050"/>
              <a:ext cx="2018700" cy="4653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1" name="Google Shape;31;p3"/>
            <p:cNvCxnSpPr/>
            <p:nvPr/>
          </p:nvCxnSpPr>
          <p:spPr>
            <a:xfrm rot="-5400000">
              <a:off x="-2575525" y="3200000"/>
              <a:ext cx="6094500" cy="71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2" name="Google Shape;32;p3"/>
            <p:cNvCxnSpPr/>
            <p:nvPr/>
          </p:nvCxnSpPr>
          <p:spPr>
            <a:xfrm rot="-5400000">
              <a:off x="-1584400" y="3258800"/>
              <a:ext cx="3657300" cy="2085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"/>
          </p:nvPr>
        </p:nvSpPr>
        <p:spPr>
          <a:xfrm>
            <a:off x="2917223" y="166110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2"/>
          </p:nvPr>
        </p:nvSpPr>
        <p:spPr>
          <a:xfrm>
            <a:off x="2917223" y="247945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3"/>
          </p:nvPr>
        </p:nvSpPr>
        <p:spPr>
          <a:xfrm>
            <a:off x="2917223" y="3297775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4"/>
          </p:nvPr>
        </p:nvSpPr>
        <p:spPr>
          <a:xfrm>
            <a:off x="2917223" y="411610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5" hasCustomPrompt="1"/>
          </p:nvPr>
        </p:nvSpPr>
        <p:spPr>
          <a:xfrm>
            <a:off x="1986273" y="1401350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6" hasCustomPrompt="1"/>
          </p:nvPr>
        </p:nvSpPr>
        <p:spPr>
          <a:xfrm>
            <a:off x="1986273" y="3037983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7" hasCustomPrompt="1"/>
          </p:nvPr>
        </p:nvSpPr>
        <p:spPr>
          <a:xfrm>
            <a:off x="1986273" y="2219667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8" hasCustomPrompt="1"/>
          </p:nvPr>
        </p:nvSpPr>
        <p:spPr>
          <a:xfrm>
            <a:off x="1986273" y="3856300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9"/>
          </p:nvPr>
        </p:nvSpPr>
        <p:spPr>
          <a:xfrm>
            <a:off x="2917223" y="140135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3"/>
          </p:nvPr>
        </p:nvSpPr>
        <p:spPr>
          <a:xfrm>
            <a:off x="2917227" y="221970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4"/>
          </p:nvPr>
        </p:nvSpPr>
        <p:spPr>
          <a:xfrm>
            <a:off x="2917223" y="3037976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15"/>
          </p:nvPr>
        </p:nvSpPr>
        <p:spPr>
          <a:xfrm>
            <a:off x="2917227" y="3856301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25" name="Google Shape;125;p13"/>
          <p:cNvGrpSpPr/>
          <p:nvPr/>
        </p:nvGrpSpPr>
        <p:grpSpPr>
          <a:xfrm>
            <a:off x="8113600" y="227500"/>
            <a:ext cx="882599" cy="403555"/>
            <a:chOff x="7884075" y="238975"/>
            <a:chExt cx="882599" cy="403555"/>
          </a:xfrm>
        </p:grpSpPr>
        <p:sp>
          <p:nvSpPr>
            <p:cNvPr id="126" name="Google Shape;126;p13"/>
            <p:cNvSpPr/>
            <p:nvPr/>
          </p:nvSpPr>
          <p:spPr>
            <a:xfrm>
              <a:off x="8255437" y="436475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7884075" y="238975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8626800" y="378850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13"/>
          <p:cNvGrpSpPr/>
          <p:nvPr/>
        </p:nvGrpSpPr>
        <p:grpSpPr>
          <a:xfrm>
            <a:off x="378100" y="-216500"/>
            <a:ext cx="8131200" cy="5239200"/>
            <a:chOff x="378100" y="-216500"/>
            <a:chExt cx="8131200" cy="5239200"/>
          </a:xfrm>
        </p:grpSpPr>
        <p:cxnSp>
          <p:nvCxnSpPr>
            <p:cNvPr id="130" name="Google Shape;130;p13"/>
            <p:cNvCxnSpPr/>
            <p:nvPr/>
          </p:nvCxnSpPr>
          <p:spPr>
            <a:xfrm>
              <a:off x="378100" y="-216500"/>
              <a:ext cx="7978800" cy="5086800"/>
            </a:xfrm>
            <a:prstGeom prst="bentConnector3">
              <a:avLst>
                <a:gd name="adj1" fmla="val -97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1" name="Google Shape;131;p13"/>
            <p:cNvCxnSpPr/>
            <p:nvPr/>
          </p:nvCxnSpPr>
          <p:spPr>
            <a:xfrm>
              <a:off x="530500" y="-64100"/>
              <a:ext cx="7978800" cy="5086800"/>
            </a:xfrm>
            <a:prstGeom prst="bentConnector3">
              <a:avLst>
                <a:gd name="adj1" fmla="val -97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1851163" y="3797875"/>
            <a:ext cx="32331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ubTitle" idx="1"/>
          </p:nvPr>
        </p:nvSpPr>
        <p:spPr>
          <a:xfrm>
            <a:off x="713225" y="945625"/>
            <a:ext cx="4371300" cy="27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51" name="Google Shape;151;p16"/>
          <p:cNvGrpSpPr/>
          <p:nvPr/>
        </p:nvGrpSpPr>
        <p:grpSpPr>
          <a:xfrm>
            <a:off x="259568" y="1973966"/>
            <a:ext cx="6622142" cy="3013471"/>
            <a:chOff x="7553711" y="-2334286"/>
            <a:chExt cx="7534579" cy="3428684"/>
          </a:xfrm>
        </p:grpSpPr>
        <p:sp>
          <p:nvSpPr>
            <p:cNvPr id="152" name="Google Shape;152;p16"/>
            <p:cNvSpPr/>
            <p:nvPr/>
          </p:nvSpPr>
          <p:spPr>
            <a:xfrm>
              <a:off x="7728940" y="-1977361"/>
              <a:ext cx="280396" cy="280396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14882235" y="888343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7553711" y="-2334286"/>
              <a:ext cx="151325" cy="15132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16"/>
          <p:cNvGrpSpPr/>
          <p:nvPr/>
        </p:nvGrpSpPr>
        <p:grpSpPr>
          <a:xfrm>
            <a:off x="458900" y="-674125"/>
            <a:ext cx="10001150" cy="5624875"/>
            <a:chOff x="458900" y="-674125"/>
            <a:chExt cx="10001150" cy="5624875"/>
          </a:xfrm>
        </p:grpSpPr>
        <p:cxnSp>
          <p:nvCxnSpPr>
            <p:cNvPr id="156" name="Google Shape;156;p16"/>
            <p:cNvCxnSpPr/>
            <p:nvPr/>
          </p:nvCxnSpPr>
          <p:spPr>
            <a:xfrm rot="5400000">
              <a:off x="-510550" y="295325"/>
              <a:ext cx="2648100" cy="709200"/>
            </a:xfrm>
            <a:prstGeom prst="bentConnector3">
              <a:avLst>
                <a:gd name="adj1" fmla="val 4071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7" name="Google Shape;157;p16"/>
            <p:cNvCxnSpPr/>
            <p:nvPr/>
          </p:nvCxnSpPr>
          <p:spPr>
            <a:xfrm rot="5400000">
              <a:off x="-358150" y="447725"/>
              <a:ext cx="2648100" cy="709200"/>
            </a:xfrm>
            <a:prstGeom prst="bentConnector3">
              <a:avLst>
                <a:gd name="adj1" fmla="val 4071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8" name="Google Shape;158;p16"/>
            <p:cNvCxnSpPr/>
            <p:nvPr/>
          </p:nvCxnSpPr>
          <p:spPr>
            <a:xfrm flipH="1">
              <a:off x="6956600" y="3734250"/>
              <a:ext cx="3431400" cy="987000"/>
            </a:xfrm>
            <a:prstGeom prst="bentConnector3">
              <a:avLst>
                <a:gd name="adj1" fmla="val 4548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9" name="Google Shape;159;p16"/>
            <p:cNvCxnSpPr/>
            <p:nvPr/>
          </p:nvCxnSpPr>
          <p:spPr>
            <a:xfrm flipH="1">
              <a:off x="7656850" y="3932550"/>
              <a:ext cx="2803200" cy="10182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>
            <a:off x="4827974" y="1602925"/>
            <a:ext cx="3318600" cy="19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2"/>
          </p:nvPr>
        </p:nvSpPr>
        <p:spPr>
          <a:xfrm>
            <a:off x="997425" y="1602925"/>
            <a:ext cx="3318600" cy="19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4" name="Google Shape;164;p17"/>
          <p:cNvGrpSpPr/>
          <p:nvPr/>
        </p:nvGrpSpPr>
        <p:grpSpPr>
          <a:xfrm>
            <a:off x="-320650" y="-762725"/>
            <a:ext cx="9327075" cy="7125850"/>
            <a:chOff x="-320650" y="-762725"/>
            <a:chExt cx="9327075" cy="7125850"/>
          </a:xfrm>
        </p:grpSpPr>
        <p:cxnSp>
          <p:nvCxnSpPr>
            <p:cNvPr id="165" name="Google Shape;165;p17"/>
            <p:cNvCxnSpPr/>
            <p:nvPr/>
          </p:nvCxnSpPr>
          <p:spPr>
            <a:xfrm rot="-5400000" flipH="1">
              <a:off x="6857075" y="1775500"/>
              <a:ext cx="4097100" cy="187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66" name="Google Shape;166;p17"/>
            <p:cNvCxnSpPr/>
            <p:nvPr/>
          </p:nvCxnSpPr>
          <p:spPr>
            <a:xfrm rot="10800000" flipH="1">
              <a:off x="667900" y="4271400"/>
              <a:ext cx="2765700" cy="963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67" name="Google Shape;167;p17"/>
            <p:cNvCxnSpPr/>
            <p:nvPr/>
          </p:nvCxnSpPr>
          <p:spPr>
            <a:xfrm rot="5400000" flipH="1">
              <a:off x="7318025" y="3907700"/>
              <a:ext cx="3045000" cy="331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68" name="Google Shape;168;p17"/>
            <p:cNvCxnSpPr/>
            <p:nvPr/>
          </p:nvCxnSpPr>
          <p:spPr>
            <a:xfrm rot="5400000" flipH="1">
              <a:off x="7083950" y="4541675"/>
              <a:ext cx="3325500" cy="317400"/>
            </a:xfrm>
            <a:prstGeom prst="bentConnector3">
              <a:avLst>
                <a:gd name="adj1" fmla="val 64575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69" name="Google Shape;169;p17"/>
            <p:cNvCxnSpPr/>
            <p:nvPr/>
          </p:nvCxnSpPr>
          <p:spPr>
            <a:xfrm rot="10800000" flipH="1">
              <a:off x="-320650" y="4087825"/>
              <a:ext cx="5808300" cy="8787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70" name="Google Shape;170;p17"/>
            <p:cNvCxnSpPr/>
            <p:nvPr/>
          </p:nvCxnSpPr>
          <p:spPr>
            <a:xfrm rot="5400000">
              <a:off x="-237850" y="2225"/>
              <a:ext cx="2082300" cy="729600"/>
            </a:xfrm>
            <a:prstGeom prst="bentConnector3">
              <a:avLst>
                <a:gd name="adj1" fmla="val 435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71" name="Google Shape;171;p17"/>
            <p:cNvCxnSpPr/>
            <p:nvPr/>
          </p:nvCxnSpPr>
          <p:spPr>
            <a:xfrm rot="5400000">
              <a:off x="-317750" y="-132725"/>
              <a:ext cx="18666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72" name="Google Shape;172;p17"/>
          <p:cNvGrpSpPr/>
          <p:nvPr/>
        </p:nvGrpSpPr>
        <p:grpSpPr>
          <a:xfrm>
            <a:off x="179243" y="1771891"/>
            <a:ext cx="400449" cy="2933146"/>
            <a:chOff x="7553711" y="-2334286"/>
            <a:chExt cx="455625" cy="3337292"/>
          </a:xfrm>
        </p:grpSpPr>
        <p:sp>
          <p:nvSpPr>
            <p:cNvPr id="173" name="Google Shape;173;p17"/>
            <p:cNvSpPr/>
            <p:nvPr/>
          </p:nvSpPr>
          <p:spPr>
            <a:xfrm>
              <a:off x="7728940" y="-1977361"/>
              <a:ext cx="280396" cy="280396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7766124" y="796950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7553711" y="-2334286"/>
              <a:ext cx="151325" cy="15132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1"/>
          </p:nvPr>
        </p:nvSpPr>
        <p:spPr>
          <a:xfrm>
            <a:off x="720000" y="1268825"/>
            <a:ext cx="7704000" cy="8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8" name="Google Shape;188;p19"/>
          <p:cNvGrpSpPr/>
          <p:nvPr/>
        </p:nvGrpSpPr>
        <p:grpSpPr>
          <a:xfrm>
            <a:off x="8217450" y="-781975"/>
            <a:ext cx="1124700" cy="6431700"/>
            <a:chOff x="8217450" y="-781975"/>
            <a:chExt cx="1124700" cy="6431700"/>
          </a:xfrm>
        </p:grpSpPr>
        <p:cxnSp>
          <p:nvCxnSpPr>
            <p:cNvPr id="189" name="Google Shape;189;p19"/>
            <p:cNvCxnSpPr/>
            <p:nvPr/>
          </p:nvCxnSpPr>
          <p:spPr>
            <a:xfrm rot="5400000">
              <a:off x="7864150" y="-105625"/>
              <a:ext cx="2082300" cy="729600"/>
            </a:xfrm>
            <a:prstGeom prst="bentConnector3">
              <a:avLst>
                <a:gd name="adj1" fmla="val 435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90" name="Google Shape;190;p19"/>
            <p:cNvCxnSpPr/>
            <p:nvPr/>
          </p:nvCxnSpPr>
          <p:spPr>
            <a:xfrm rot="5400000">
              <a:off x="8105550" y="-44125"/>
              <a:ext cx="18666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91" name="Google Shape;191;p19"/>
            <p:cNvCxnSpPr/>
            <p:nvPr/>
          </p:nvCxnSpPr>
          <p:spPr>
            <a:xfrm rot="-5400000">
              <a:off x="7613150" y="4243775"/>
              <a:ext cx="2082300" cy="729600"/>
            </a:xfrm>
            <a:prstGeom prst="bentConnector3">
              <a:avLst>
                <a:gd name="adj1" fmla="val 435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92" name="Google Shape;192;p19"/>
            <p:cNvCxnSpPr/>
            <p:nvPr/>
          </p:nvCxnSpPr>
          <p:spPr>
            <a:xfrm rot="-5400000">
              <a:off x="7587450" y="4305275"/>
              <a:ext cx="18666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93" name="Google Shape;193;p19"/>
          <p:cNvGrpSpPr/>
          <p:nvPr/>
        </p:nvGrpSpPr>
        <p:grpSpPr>
          <a:xfrm>
            <a:off x="8618643" y="1192466"/>
            <a:ext cx="400449" cy="2933146"/>
            <a:chOff x="7553711" y="-2334286"/>
            <a:chExt cx="455625" cy="3337292"/>
          </a:xfrm>
        </p:grpSpPr>
        <p:sp>
          <p:nvSpPr>
            <p:cNvPr id="194" name="Google Shape;194;p19"/>
            <p:cNvSpPr/>
            <p:nvPr/>
          </p:nvSpPr>
          <p:spPr>
            <a:xfrm>
              <a:off x="7728940" y="-1977361"/>
              <a:ext cx="280396" cy="280396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7766124" y="796950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7553711" y="-2334286"/>
              <a:ext cx="151325" cy="15132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28"/>
          <p:cNvGrpSpPr/>
          <p:nvPr/>
        </p:nvGrpSpPr>
        <p:grpSpPr>
          <a:xfrm>
            <a:off x="-709225" y="2020450"/>
            <a:ext cx="10403925" cy="4250875"/>
            <a:chOff x="-709225" y="2020450"/>
            <a:chExt cx="10403925" cy="4250875"/>
          </a:xfrm>
        </p:grpSpPr>
        <p:grpSp>
          <p:nvGrpSpPr>
            <p:cNvPr id="337" name="Google Shape;337;p28"/>
            <p:cNvGrpSpPr/>
            <p:nvPr/>
          </p:nvGrpSpPr>
          <p:grpSpPr>
            <a:xfrm>
              <a:off x="176175" y="2459300"/>
              <a:ext cx="418425" cy="3812025"/>
              <a:chOff x="176175" y="2459300"/>
              <a:chExt cx="418425" cy="3812025"/>
            </a:xfrm>
          </p:grpSpPr>
          <p:cxnSp>
            <p:nvCxnSpPr>
              <p:cNvPr id="338" name="Google Shape;338;p28"/>
              <p:cNvCxnSpPr/>
              <p:nvPr/>
            </p:nvCxnSpPr>
            <p:spPr>
              <a:xfrm rot="5400000" flipH="1">
                <a:off x="-1093800" y="3815900"/>
                <a:ext cx="3045000" cy="3318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39" name="Google Shape;339;p28"/>
              <p:cNvCxnSpPr/>
              <p:nvPr/>
            </p:nvCxnSpPr>
            <p:spPr>
              <a:xfrm rot="5400000" flipH="1">
                <a:off x="-1327875" y="4449875"/>
                <a:ext cx="3325500" cy="317400"/>
              </a:xfrm>
              <a:prstGeom prst="bentConnector3">
                <a:avLst>
                  <a:gd name="adj1" fmla="val 64575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340" name="Google Shape;340;p28"/>
            <p:cNvGrpSpPr/>
            <p:nvPr/>
          </p:nvGrpSpPr>
          <p:grpSpPr>
            <a:xfrm>
              <a:off x="-709225" y="4185350"/>
              <a:ext cx="7895400" cy="1976375"/>
              <a:chOff x="-709225" y="4185350"/>
              <a:chExt cx="7895400" cy="1976375"/>
            </a:xfrm>
          </p:grpSpPr>
          <p:cxnSp>
            <p:nvCxnSpPr>
              <p:cNvPr id="341" name="Google Shape;341;p28"/>
              <p:cNvCxnSpPr/>
              <p:nvPr/>
            </p:nvCxnSpPr>
            <p:spPr>
              <a:xfrm rot="10800000" flipH="1">
                <a:off x="-709225" y="4185350"/>
                <a:ext cx="7895400" cy="1147500"/>
              </a:xfrm>
              <a:prstGeom prst="bentConnector3">
                <a:avLst>
                  <a:gd name="adj1" fmla="val 71221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42" name="Google Shape;342;p28"/>
              <p:cNvCxnSpPr/>
              <p:nvPr/>
            </p:nvCxnSpPr>
            <p:spPr>
              <a:xfrm rot="10800000" flipH="1">
                <a:off x="2953025" y="4367125"/>
                <a:ext cx="3567000" cy="1794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343" name="Google Shape;343;p28"/>
            <p:cNvGrpSpPr/>
            <p:nvPr/>
          </p:nvGrpSpPr>
          <p:grpSpPr>
            <a:xfrm>
              <a:off x="8878450" y="2020450"/>
              <a:ext cx="816250" cy="2568900"/>
              <a:chOff x="8878450" y="2020450"/>
              <a:chExt cx="816250" cy="2568900"/>
            </a:xfrm>
          </p:grpSpPr>
          <p:cxnSp>
            <p:nvCxnSpPr>
              <p:cNvPr id="344" name="Google Shape;344;p28"/>
              <p:cNvCxnSpPr/>
              <p:nvPr/>
            </p:nvCxnSpPr>
            <p:spPr>
              <a:xfrm rot="5400000">
                <a:off x="7933150" y="2965750"/>
                <a:ext cx="2568900" cy="678300"/>
              </a:xfrm>
              <a:prstGeom prst="bentConnector3">
                <a:avLst>
                  <a:gd name="adj1" fmla="val 4494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45" name="Google Shape;345;p28"/>
              <p:cNvCxnSpPr/>
              <p:nvPr/>
            </p:nvCxnSpPr>
            <p:spPr>
              <a:xfrm rot="5400000">
                <a:off x="8288750" y="2779400"/>
                <a:ext cx="2082300" cy="729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346" name="Google Shape;346;p28"/>
          <p:cNvGrpSpPr/>
          <p:nvPr/>
        </p:nvGrpSpPr>
        <p:grpSpPr>
          <a:xfrm>
            <a:off x="84278" y="2240873"/>
            <a:ext cx="8837445" cy="2718104"/>
            <a:chOff x="84278" y="2240873"/>
            <a:chExt cx="8837445" cy="2718104"/>
          </a:xfrm>
        </p:grpSpPr>
        <p:sp>
          <p:nvSpPr>
            <p:cNvPr id="347" name="Google Shape;347;p28"/>
            <p:cNvSpPr/>
            <p:nvPr/>
          </p:nvSpPr>
          <p:spPr>
            <a:xfrm>
              <a:off x="84278" y="2240873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8777403" y="4814673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29"/>
          <p:cNvGrpSpPr/>
          <p:nvPr/>
        </p:nvGrpSpPr>
        <p:grpSpPr>
          <a:xfrm>
            <a:off x="140000" y="188300"/>
            <a:ext cx="580000" cy="6094500"/>
            <a:chOff x="140000" y="188300"/>
            <a:chExt cx="580000" cy="6094500"/>
          </a:xfrm>
        </p:grpSpPr>
        <p:cxnSp>
          <p:nvCxnSpPr>
            <p:cNvPr id="351" name="Google Shape;351;p29"/>
            <p:cNvCxnSpPr/>
            <p:nvPr/>
          </p:nvCxnSpPr>
          <p:spPr>
            <a:xfrm rot="-5400000">
              <a:off x="-522000" y="4271050"/>
              <a:ext cx="2018700" cy="4653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52" name="Google Shape;352;p29"/>
            <p:cNvCxnSpPr/>
            <p:nvPr/>
          </p:nvCxnSpPr>
          <p:spPr>
            <a:xfrm rot="-5400000">
              <a:off x="-2575525" y="3200000"/>
              <a:ext cx="6094500" cy="71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53" name="Google Shape;353;p29"/>
            <p:cNvCxnSpPr/>
            <p:nvPr/>
          </p:nvCxnSpPr>
          <p:spPr>
            <a:xfrm rot="-5400000">
              <a:off x="-1584400" y="3258800"/>
              <a:ext cx="3657300" cy="2085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54" name="Google Shape;354;p29"/>
          <p:cNvGrpSpPr/>
          <p:nvPr/>
        </p:nvGrpSpPr>
        <p:grpSpPr>
          <a:xfrm>
            <a:off x="64493" y="394791"/>
            <a:ext cx="400449" cy="2933146"/>
            <a:chOff x="7553711" y="-2334286"/>
            <a:chExt cx="455625" cy="3337292"/>
          </a:xfrm>
        </p:grpSpPr>
        <p:sp>
          <p:nvSpPr>
            <p:cNvPr id="355" name="Google Shape;355;p29"/>
            <p:cNvSpPr/>
            <p:nvPr/>
          </p:nvSpPr>
          <p:spPr>
            <a:xfrm>
              <a:off x="7728940" y="-1977361"/>
              <a:ext cx="280396" cy="280396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7766124" y="796950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7553711" y="-2334286"/>
              <a:ext cx="151325" cy="15132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9" r:id="rId3"/>
    <p:sldLayoutId id="2147483662" r:id="rId4"/>
    <p:sldLayoutId id="2147483663" r:id="rId5"/>
    <p:sldLayoutId id="2147483665" r:id="rId6"/>
    <p:sldLayoutId id="2147483674" r:id="rId7"/>
    <p:sldLayoutId id="2147483675" r:id="rId8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5"/>
          <p:cNvSpPr txBox="1">
            <a:spLocks noGrp="1"/>
          </p:cNvSpPr>
          <p:nvPr>
            <p:ph type="title"/>
          </p:nvPr>
        </p:nvSpPr>
        <p:spPr>
          <a:xfrm>
            <a:off x="641342" y="3543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sp>
        <p:nvSpPr>
          <p:cNvPr id="450" name="Google Shape;450;p35"/>
          <p:cNvSpPr txBox="1">
            <a:spLocks noGrp="1"/>
          </p:cNvSpPr>
          <p:nvPr>
            <p:ph type="subTitle" idx="3"/>
          </p:nvPr>
        </p:nvSpPr>
        <p:spPr>
          <a:xfrm>
            <a:off x="3530442" y="2362374"/>
            <a:ext cx="4240500" cy="1523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chemeClr val="bg2"/>
                </a:solidFill>
              </a:rPr>
              <a:t>Calcul et dimensionnement &amp; Choix des composants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chemeClr val="bg2"/>
                </a:solidFill>
              </a:rPr>
              <a:t>Communication Raspberry &amp; Arduino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chemeClr val="bg2"/>
                </a:solidFill>
              </a:rPr>
              <a:t>Partie Programmation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chemeClr val="bg2"/>
                </a:solidFill>
              </a:rPr>
              <a:t>PAMIs</a:t>
            </a:r>
            <a:endParaRPr lang="fr-FR" dirty="0">
              <a:solidFill>
                <a:schemeClr val="bg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dirty="0">
                <a:solidFill>
                  <a:schemeClr val="bg2"/>
                </a:solidFill>
              </a:rPr>
              <a:t>Solutions non abouties</a:t>
            </a:r>
          </a:p>
          <a:p>
            <a:pPr marL="0" indent="0"/>
            <a:endParaRPr lang="fr-FR" sz="1400" b="1" dirty="0">
              <a:solidFill>
                <a:schemeClr val="bg1">
                  <a:lumMod val="10000"/>
                </a:schemeClr>
              </a:solidFill>
              <a:latin typeface="Sora" panose="020B0604020202020204" charset="0"/>
              <a:cs typeface="Sora" panose="020B0604020202020204" charset="0"/>
            </a:endParaRPr>
          </a:p>
          <a:p>
            <a:pPr marL="0" indent="0"/>
            <a:endParaRPr lang="fr-FR" dirty="0">
              <a:solidFill>
                <a:srgbClr val="666666"/>
              </a:solidFill>
            </a:endParaRPr>
          </a:p>
          <a:p>
            <a:pPr marL="0" indent="0"/>
            <a:endParaRPr lang="fr-FR" dirty="0">
              <a:solidFill>
                <a:srgbClr val="666666"/>
              </a:solidFill>
            </a:endParaRPr>
          </a:p>
          <a:p>
            <a:pPr marL="0" indent="0"/>
            <a:endParaRPr lang="fr-FR" dirty="0">
              <a:solidFill>
                <a:srgbClr val="666666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dirty="0">
              <a:solidFill>
                <a:srgbClr val="666666"/>
              </a:solidFill>
            </a:endParaRPr>
          </a:p>
        </p:txBody>
      </p:sp>
      <p:sp>
        <p:nvSpPr>
          <p:cNvPr id="451" name="Google Shape;451;p35"/>
          <p:cNvSpPr txBox="1">
            <a:spLocks noGrp="1"/>
          </p:cNvSpPr>
          <p:nvPr>
            <p:ph type="subTitle" idx="1"/>
          </p:nvPr>
        </p:nvSpPr>
        <p:spPr>
          <a:xfrm>
            <a:off x="3530442" y="916873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dirty="0"/>
              <a:t>Présentation du projet robotique</a:t>
            </a:r>
            <a:endParaRPr dirty="0"/>
          </a:p>
        </p:txBody>
      </p:sp>
      <p:sp>
        <p:nvSpPr>
          <p:cNvPr id="452" name="Google Shape;452;p35"/>
          <p:cNvSpPr txBox="1">
            <a:spLocks noGrp="1"/>
          </p:cNvSpPr>
          <p:nvPr>
            <p:ph type="subTitle" idx="2"/>
          </p:nvPr>
        </p:nvSpPr>
        <p:spPr>
          <a:xfrm>
            <a:off x="3530442" y="1535074"/>
            <a:ext cx="49384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Wingdings" pitchFamily="2" charset="2"/>
              <a:buChar char="§"/>
            </a:pPr>
            <a:r>
              <a:rPr lang="fr-FR" dirty="0"/>
              <a:t>Objectifs Stratégiques dans les meilleures conditions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fr-FR" dirty="0"/>
              <a:t>Répartition des tâches</a:t>
            </a:r>
          </a:p>
          <a:p>
            <a:pPr marL="0" lvl="0" indent="0"/>
            <a:endParaRPr lang="fr-FR" dirty="0"/>
          </a:p>
        </p:txBody>
      </p:sp>
      <p:sp>
        <p:nvSpPr>
          <p:cNvPr id="453" name="Google Shape;453;p35"/>
          <p:cNvSpPr txBox="1">
            <a:spLocks noGrp="1"/>
          </p:cNvSpPr>
          <p:nvPr>
            <p:ph type="subTitle" idx="4"/>
          </p:nvPr>
        </p:nvSpPr>
        <p:spPr>
          <a:xfrm>
            <a:off x="3630485" y="3886199"/>
            <a:ext cx="4240500" cy="9029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dirty="0"/>
              <a:t>Compétences acquises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dirty="0"/>
              <a:t>Résultat finale : Test avec stratégie B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" dirty="0"/>
          </a:p>
        </p:txBody>
      </p:sp>
      <p:sp>
        <p:nvSpPr>
          <p:cNvPr id="454" name="Google Shape;454;p35"/>
          <p:cNvSpPr txBox="1">
            <a:spLocks noGrp="1"/>
          </p:cNvSpPr>
          <p:nvPr>
            <p:ph type="title" idx="5"/>
          </p:nvPr>
        </p:nvSpPr>
        <p:spPr>
          <a:xfrm>
            <a:off x="2850817" y="668767"/>
            <a:ext cx="5904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55" name="Google Shape;455;p35"/>
          <p:cNvSpPr txBox="1">
            <a:spLocks noGrp="1"/>
          </p:cNvSpPr>
          <p:nvPr>
            <p:ph type="title" idx="7"/>
          </p:nvPr>
        </p:nvSpPr>
        <p:spPr>
          <a:xfrm>
            <a:off x="2860865" y="1344397"/>
            <a:ext cx="5904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56" name="Google Shape;456;p35"/>
          <p:cNvSpPr txBox="1">
            <a:spLocks noGrp="1"/>
          </p:cNvSpPr>
          <p:nvPr>
            <p:ph type="title" idx="8"/>
          </p:nvPr>
        </p:nvSpPr>
        <p:spPr>
          <a:xfrm>
            <a:off x="2860865" y="3797870"/>
            <a:ext cx="5904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57" name="Google Shape;457;p35"/>
          <p:cNvSpPr txBox="1">
            <a:spLocks noGrp="1"/>
          </p:cNvSpPr>
          <p:nvPr>
            <p:ph type="title" idx="6"/>
          </p:nvPr>
        </p:nvSpPr>
        <p:spPr>
          <a:xfrm>
            <a:off x="2850817" y="2040513"/>
            <a:ext cx="5904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58" name="Google Shape;458;p35"/>
          <p:cNvSpPr txBox="1">
            <a:spLocks noGrp="1"/>
          </p:cNvSpPr>
          <p:nvPr>
            <p:ph type="subTitle" idx="9"/>
          </p:nvPr>
        </p:nvSpPr>
        <p:spPr>
          <a:xfrm>
            <a:off x="3478631" y="733609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59" name="Google Shape;459;p35"/>
          <p:cNvSpPr txBox="1">
            <a:spLocks noGrp="1"/>
          </p:cNvSpPr>
          <p:nvPr>
            <p:ph type="subTitle" idx="13"/>
          </p:nvPr>
        </p:nvSpPr>
        <p:spPr>
          <a:xfrm>
            <a:off x="3508732" y="1417457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GESTION DU PROJET</a:t>
            </a:r>
            <a:endParaRPr dirty="0"/>
          </a:p>
        </p:txBody>
      </p:sp>
      <p:sp>
        <p:nvSpPr>
          <p:cNvPr id="460" name="Google Shape;460;p35"/>
          <p:cNvSpPr txBox="1">
            <a:spLocks noGrp="1"/>
          </p:cNvSpPr>
          <p:nvPr>
            <p:ph type="subTitle" idx="14"/>
          </p:nvPr>
        </p:nvSpPr>
        <p:spPr>
          <a:xfrm>
            <a:off x="3530442" y="2156483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REALISATION DU PROJET</a:t>
            </a:r>
            <a:endParaRPr dirty="0"/>
          </a:p>
        </p:txBody>
      </p:sp>
      <p:sp>
        <p:nvSpPr>
          <p:cNvPr id="461" name="Google Shape;461;p35"/>
          <p:cNvSpPr txBox="1">
            <a:spLocks noGrp="1"/>
          </p:cNvSpPr>
          <p:nvPr>
            <p:ph type="subTitle" idx="15"/>
          </p:nvPr>
        </p:nvSpPr>
        <p:spPr>
          <a:xfrm>
            <a:off x="3508732" y="3979670"/>
            <a:ext cx="4766588" cy="2992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et résultat finale 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A83DBE-F3AE-A814-0A27-D7C987979555}"/>
              </a:ext>
            </a:extLst>
          </p:cNvPr>
          <p:cNvSpPr/>
          <p:nvPr/>
        </p:nvSpPr>
        <p:spPr>
          <a:xfrm>
            <a:off x="22860" y="4724400"/>
            <a:ext cx="3733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20">
            <a:extLst>
              <a:ext uri="{FF2B5EF4-FFF2-40B4-BE49-F238E27FC236}">
                <a16:creationId xmlns:a16="http://schemas.microsoft.com/office/drawing/2014/main" id="{83B0F7E8-F0A4-020F-75B3-7EE45EBB8C2D}"/>
              </a:ext>
            </a:extLst>
          </p:cNvPr>
          <p:cNvSpPr txBox="1"/>
          <p:nvPr/>
        </p:nvSpPr>
        <p:spPr>
          <a:xfrm>
            <a:off x="1896267" y="101738"/>
            <a:ext cx="52295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dirty="0">
                <a:solidFill>
                  <a:schemeClr val="bg1">
                    <a:lumMod val="10000"/>
                  </a:schemeClr>
                </a:solidFill>
                <a:latin typeface="Sora" panose="020B0604020202020204" charset="0"/>
                <a:cs typeface="Sora" panose="020B0604020202020204" charset="0"/>
              </a:rPr>
              <a:t>Architecture du robot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E81FA05-9328-61DC-A0F5-F9CEA4E84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661868"/>
            <a:ext cx="7421880" cy="454259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15535B9-F1D2-3E7A-2CC2-C7D592A6954A}"/>
              </a:ext>
            </a:extLst>
          </p:cNvPr>
          <p:cNvSpPr/>
          <p:nvPr/>
        </p:nvSpPr>
        <p:spPr>
          <a:xfrm>
            <a:off x="22860" y="4724400"/>
            <a:ext cx="51054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855138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20">
            <a:extLst>
              <a:ext uri="{FF2B5EF4-FFF2-40B4-BE49-F238E27FC236}">
                <a16:creationId xmlns:a16="http://schemas.microsoft.com/office/drawing/2014/main" id="{83B0F7E8-F0A4-020F-75B3-7EE45EBB8C2D}"/>
              </a:ext>
            </a:extLst>
          </p:cNvPr>
          <p:cNvSpPr txBox="1"/>
          <p:nvPr/>
        </p:nvSpPr>
        <p:spPr>
          <a:xfrm>
            <a:off x="1957227" y="173903"/>
            <a:ext cx="52295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dirty="0">
                <a:solidFill>
                  <a:schemeClr val="bg1">
                    <a:lumMod val="10000"/>
                  </a:schemeClr>
                </a:solidFill>
                <a:latin typeface="Sora" panose="020B0604020202020204" charset="0"/>
                <a:cs typeface="Sora" panose="020B0604020202020204" charset="0"/>
              </a:rPr>
              <a:t>Partie programmation</a:t>
            </a:r>
          </a:p>
        </p:txBody>
      </p:sp>
      <p:grpSp>
        <p:nvGrpSpPr>
          <p:cNvPr id="2" name="Google Shape;1536;p63">
            <a:extLst>
              <a:ext uri="{FF2B5EF4-FFF2-40B4-BE49-F238E27FC236}">
                <a16:creationId xmlns:a16="http://schemas.microsoft.com/office/drawing/2014/main" id="{F6E126DA-C63E-BA48-70B9-27D9607B7C6B}"/>
              </a:ext>
            </a:extLst>
          </p:cNvPr>
          <p:cNvGrpSpPr/>
          <p:nvPr/>
        </p:nvGrpSpPr>
        <p:grpSpPr>
          <a:xfrm>
            <a:off x="6918960" y="3626357"/>
            <a:ext cx="1793525" cy="1045454"/>
            <a:chOff x="4721893" y="3324424"/>
            <a:chExt cx="500435" cy="500626"/>
          </a:xfrm>
        </p:grpSpPr>
        <p:sp>
          <p:nvSpPr>
            <p:cNvPr id="3" name="Google Shape;1537;p63">
              <a:extLst>
                <a:ext uri="{FF2B5EF4-FFF2-40B4-BE49-F238E27FC236}">
                  <a16:creationId xmlns:a16="http://schemas.microsoft.com/office/drawing/2014/main" id="{42DD8A31-D6D1-3D4A-3C79-AD968907A007}"/>
                </a:ext>
              </a:extLst>
            </p:cNvPr>
            <p:cNvSpPr/>
            <p:nvPr/>
          </p:nvSpPr>
          <p:spPr>
            <a:xfrm>
              <a:off x="4986739" y="3397814"/>
              <a:ext cx="29394" cy="59525"/>
            </a:xfrm>
            <a:custGeom>
              <a:avLst/>
              <a:gdLst/>
              <a:ahLst/>
              <a:cxnLst/>
              <a:rect l="l" t="t" r="r" b="b"/>
              <a:pathLst>
                <a:path w="1077" h="2181" extrusionOk="0">
                  <a:moveTo>
                    <a:pt x="1" y="0"/>
                  </a:moveTo>
                  <a:lnTo>
                    <a:pt x="1" y="2181"/>
                  </a:lnTo>
                  <a:lnTo>
                    <a:pt x="1077" y="2181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38;p63">
              <a:extLst>
                <a:ext uri="{FF2B5EF4-FFF2-40B4-BE49-F238E27FC236}">
                  <a16:creationId xmlns:a16="http://schemas.microsoft.com/office/drawing/2014/main" id="{3D7F815D-270C-5484-BAB9-1E2E6A0C53EF}"/>
                </a:ext>
              </a:extLst>
            </p:cNvPr>
            <p:cNvSpPr/>
            <p:nvPr/>
          </p:nvSpPr>
          <p:spPr>
            <a:xfrm>
              <a:off x="5103960" y="3545357"/>
              <a:ext cx="29394" cy="58679"/>
            </a:xfrm>
            <a:custGeom>
              <a:avLst/>
              <a:gdLst/>
              <a:ahLst/>
              <a:cxnLst/>
              <a:rect l="l" t="t" r="r" b="b"/>
              <a:pathLst>
                <a:path w="1077" h="2150" extrusionOk="0">
                  <a:moveTo>
                    <a:pt x="0" y="0"/>
                  </a:moveTo>
                  <a:lnTo>
                    <a:pt x="0" y="2149"/>
                  </a:lnTo>
                  <a:lnTo>
                    <a:pt x="1076" y="2149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39;p63">
              <a:extLst>
                <a:ext uri="{FF2B5EF4-FFF2-40B4-BE49-F238E27FC236}">
                  <a16:creationId xmlns:a16="http://schemas.microsoft.com/office/drawing/2014/main" id="{C8A9AF97-0DF6-050C-F4E3-184D8E9D4800}"/>
                </a:ext>
              </a:extLst>
            </p:cNvPr>
            <p:cNvSpPr/>
            <p:nvPr/>
          </p:nvSpPr>
          <p:spPr>
            <a:xfrm>
              <a:off x="4810702" y="3397814"/>
              <a:ext cx="29394" cy="59525"/>
            </a:xfrm>
            <a:custGeom>
              <a:avLst/>
              <a:gdLst/>
              <a:ahLst/>
              <a:cxnLst/>
              <a:rect l="l" t="t" r="r" b="b"/>
              <a:pathLst>
                <a:path w="1077" h="2181" extrusionOk="0">
                  <a:moveTo>
                    <a:pt x="0" y="0"/>
                  </a:moveTo>
                  <a:lnTo>
                    <a:pt x="0" y="2181"/>
                  </a:lnTo>
                  <a:lnTo>
                    <a:pt x="1076" y="2181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40;p63">
              <a:extLst>
                <a:ext uri="{FF2B5EF4-FFF2-40B4-BE49-F238E27FC236}">
                  <a16:creationId xmlns:a16="http://schemas.microsoft.com/office/drawing/2014/main" id="{14DF3848-1A4D-CC17-8A19-BFC6C41AE5DB}"/>
                </a:ext>
              </a:extLst>
            </p:cNvPr>
            <p:cNvSpPr/>
            <p:nvPr/>
          </p:nvSpPr>
          <p:spPr>
            <a:xfrm>
              <a:off x="4869436" y="3545357"/>
              <a:ext cx="29394" cy="58679"/>
            </a:xfrm>
            <a:custGeom>
              <a:avLst/>
              <a:gdLst/>
              <a:ahLst/>
              <a:cxnLst/>
              <a:rect l="l" t="t" r="r" b="b"/>
              <a:pathLst>
                <a:path w="1077" h="2150" extrusionOk="0">
                  <a:moveTo>
                    <a:pt x="1" y="0"/>
                  </a:moveTo>
                  <a:lnTo>
                    <a:pt x="1" y="2149"/>
                  </a:lnTo>
                  <a:lnTo>
                    <a:pt x="1077" y="2149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41;p63">
              <a:extLst>
                <a:ext uri="{FF2B5EF4-FFF2-40B4-BE49-F238E27FC236}">
                  <a16:creationId xmlns:a16="http://schemas.microsoft.com/office/drawing/2014/main" id="{ECFD0BBB-273C-CC8D-6CDF-ABA5FA251E71}"/>
                </a:ext>
              </a:extLst>
            </p:cNvPr>
            <p:cNvSpPr/>
            <p:nvPr/>
          </p:nvSpPr>
          <p:spPr>
            <a:xfrm>
              <a:off x="4721893" y="3324424"/>
              <a:ext cx="500353" cy="352892"/>
            </a:xfrm>
            <a:custGeom>
              <a:avLst/>
              <a:gdLst/>
              <a:ahLst/>
              <a:cxnLst/>
              <a:rect l="l" t="t" r="r" b="b"/>
              <a:pathLst>
                <a:path w="18333" h="12930" extrusionOk="0">
                  <a:moveTo>
                    <a:pt x="5407" y="1616"/>
                  </a:moveTo>
                  <a:lnTo>
                    <a:pt x="5407" y="5950"/>
                  </a:lnTo>
                  <a:lnTo>
                    <a:pt x="2185" y="5950"/>
                  </a:lnTo>
                  <a:lnTo>
                    <a:pt x="2185" y="1616"/>
                  </a:lnTo>
                  <a:close/>
                  <a:moveTo>
                    <a:pt x="7556" y="1616"/>
                  </a:moveTo>
                  <a:lnTo>
                    <a:pt x="7556" y="5950"/>
                  </a:lnTo>
                  <a:lnTo>
                    <a:pt x="6479" y="5950"/>
                  </a:lnTo>
                  <a:lnTo>
                    <a:pt x="6479" y="1616"/>
                  </a:lnTo>
                  <a:close/>
                  <a:moveTo>
                    <a:pt x="11854" y="1616"/>
                  </a:moveTo>
                  <a:lnTo>
                    <a:pt x="11854" y="5950"/>
                  </a:lnTo>
                  <a:lnTo>
                    <a:pt x="8628" y="5950"/>
                  </a:lnTo>
                  <a:lnTo>
                    <a:pt x="8628" y="1616"/>
                  </a:lnTo>
                  <a:close/>
                  <a:moveTo>
                    <a:pt x="13999" y="1616"/>
                  </a:moveTo>
                  <a:lnTo>
                    <a:pt x="13999" y="5950"/>
                  </a:lnTo>
                  <a:lnTo>
                    <a:pt x="12923" y="5950"/>
                  </a:lnTo>
                  <a:lnTo>
                    <a:pt x="12923" y="1616"/>
                  </a:lnTo>
                  <a:close/>
                  <a:moveTo>
                    <a:pt x="16148" y="1616"/>
                  </a:moveTo>
                  <a:lnTo>
                    <a:pt x="16148" y="5950"/>
                  </a:lnTo>
                  <a:lnTo>
                    <a:pt x="15072" y="5950"/>
                  </a:lnTo>
                  <a:lnTo>
                    <a:pt x="15072" y="1616"/>
                  </a:lnTo>
                  <a:close/>
                  <a:moveTo>
                    <a:pt x="3261" y="7019"/>
                  </a:moveTo>
                  <a:lnTo>
                    <a:pt x="3261" y="11317"/>
                  </a:lnTo>
                  <a:lnTo>
                    <a:pt x="2185" y="11317"/>
                  </a:lnTo>
                  <a:lnTo>
                    <a:pt x="2185" y="7019"/>
                  </a:lnTo>
                  <a:close/>
                  <a:moveTo>
                    <a:pt x="9705" y="7019"/>
                  </a:moveTo>
                  <a:lnTo>
                    <a:pt x="9705" y="11317"/>
                  </a:lnTo>
                  <a:lnTo>
                    <a:pt x="8628" y="11317"/>
                  </a:lnTo>
                  <a:lnTo>
                    <a:pt x="8628" y="7019"/>
                  </a:lnTo>
                  <a:close/>
                  <a:moveTo>
                    <a:pt x="16148" y="7019"/>
                  </a:moveTo>
                  <a:lnTo>
                    <a:pt x="16148" y="11317"/>
                  </a:lnTo>
                  <a:lnTo>
                    <a:pt x="12923" y="11317"/>
                  </a:lnTo>
                  <a:lnTo>
                    <a:pt x="12923" y="7019"/>
                  </a:lnTo>
                  <a:close/>
                  <a:moveTo>
                    <a:pt x="7556" y="7026"/>
                  </a:moveTo>
                  <a:lnTo>
                    <a:pt x="7556" y="11320"/>
                  </a:lnTo>
                  <a:lnTo>
                    <a:pt x="4330" y="11320"/>
                  </a:lnTo>
                  <a:lnTo>
                    <a:pt x="4330" y="7026"/>
                  </a:lnTo>
                  <a:close/>
                  <a:moveTo>
                    <a:pt x="11854" y="7026"/>
                  </a:moveTo>
                  <a:lnTo>
                    <a:pt x="11854" y="11320"/>
                  </a:lnTo>
                  <a:lnTo>
                    <a:pt x="10777" y="11320"/>
                  </a:lnTo>
                  <a:lnTo>
                    <a:pt x="10777" y="7026"/>
                  </a:lnTo>
                  <a:close/>
                  <a:moveTo>
                    <a:pt x="1" y="0"/>
                  </a:moveTo>
                  <a:lnTo>
                    <a:pt x="1" y="12930"/>
                  </a:lnTo>
                  <a:lnTo>
                    <a:pt x="18332" y="12930"/>
                  </a:lnTo>
                  <a:lnTo>
                    <a:pt x="183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42;p63">
              <a:extLst>
                <a:ext uri="{FF2B5EF4-FFF2-40B4-BE49-F238E27FC236}">
                  <a16:creationId xmlns:a16="http://schemas.microsoft.com/office/drawing/2014/main" id="{BB38952A-1567-38D0-8674-F8F2DA6494BC}"/>
                </a:ext>
              </a:extLst>
            </p:cNvPr>
            <p:cNvSpPr/>
            <p:nvPr/>
          </p:nvSpPr>
          <p:spPr>
            <a:xfrm>
              <a:off x="4722002" y="3706656"/>
              <a:ext cx="500326" cy="118395"/>
            </a:xfrm>
            <a:custGeom>
              <a:avLst/>
              <a:gdLst/>
              <a:ahLst/>
              <a:cxnLst/>
              <a:rect l="l" t="t" r="r" b="b"/>
              <a:pathLst>
                <a:path w="18332" h="4338" extrusionOk="0">
                  <a:moveTo>
                    <a:pt x="0" y="1"/>
                  </a:moveTo>
                  <a:lnTo>
                    <a:pt x="0" y="2185"/>
                  </a:lnTo>
                  <a:lnTo>
                    <a:pt x="7552" y="2185"/>
                  </a:lnTo>
                  <a:lnTo>
                    <a:pt x="7552" y="3261"/>
                  </a:lnTo>
                  <a:lnTo>
                    <a:pt x="5403" y="3261"/>
                  </a:lnTo>
                  <a:lnTo>
                    <a:pt x="5403" y="4338"/>
                  </a:lnTo>
                  <a:lnTo>
                    <a:pt x="12926" y="4338"/>
                  </a:lnTo>
                  <a:lnTo>
                    <a:pt x="12926" y="3261"/>
                  </a:lnTo>
                  <a:lnTo>
                    <a:pt x="10777" y="3261"/>
                  </a:lnTo>
                  <a:lnTo>
                    <a:pt x="10777" y="2185"/>
                  </a:lnTo>
                  <a:lnTo>
                    <a:pt x="18332" y="2185"/>
                  </a:lnTo>
                  <a:lnTo>
                    <a:pt x="183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ZoneTexte 8"/>
          <p:cNvSpPr txBox="1"/>
          <p:nvPr/>
        </p:nvSpPr>
        <p:spPr>
          <a:xfrm>
            <a:off x="880783" y="800100"/>
            <a:ext cx="21896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Architecture </a:t>
            </a:r>
            <a:r>
              <a:rPr lang="en-US" u="sng" dirty="0" err="1"/>
              <a:t>logicielle</a:t>
            </a:r>
            <a:r>
              <a:rPr lang="en-US" u="sng" dirty="0"/>
              <a:t> :</a:t>
            </a:r>
            <a:endParaRPr lang="fr-FR" u="sng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0"/>
          <a:stretch/>
        </p:blipFill>
        <p:spPr bwMode="auto">
          <a:xfrm>
            <a:off x="5369042" y="1035386"/>
            <a:ext cx="3327540" cy="18751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580" y="2052936"/>
            <a:ext cx="2006712" cy="11529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82"/>
          <a:stretch/>
        </p:blipFill>
        <p:spPr bwMode="auto">
          <a:xfrm>
            <a:off x="3171358" y="1144914"/>
            <a:ext cx="1012825" cy="549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95"/>
          <a:stretch/>
        </p:blipFill>
        <p:spPr bwMode="auto">
          <a:xfrm>
            <a:off x="342527" y="2640831"/>
            <a:ext cx="2271713" cy="658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056" y="3994828"/>
            <a:ext cx="777875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313" y="3815927"/>
            <a:ext cx="9525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1" name="Connecteur droit avec flèche 10"/>
          <p:cNvCxnSpPr/>
          <p:nvPr/>
        </p:nvCxnSpPr>
        <p:spPr>
          <a:xfrm flipV="1">
            <a:off x="5062818" y="2380129"/>
            <a:ext cx="248770" cy="3563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/>
          <p:nvPr/>
        </p:nvCxnSpPr>
        <p:spPr>
          <a:xfrm>
            <a:off x="4247030" y="1464225"/>
            <a:ext cx="1064558" cy="687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/>
          <p:nvPr/>
        </p:nvCxnSpPr>
        <p:spPr>
          <a:xfrm flipV="1">
            <a:off x="2667001" y="2786174"/>
            <a:ext cx="251011" cy="3563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/>
          <p:nvPr/>
        </p:nvCxnSpPr>
        <p:spPr>
          <a:xfrm flipV="1">
            <a:off x="3070412" y="3299311"/>
            <a:ext cx="431519" cy="6584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/>
          <p:cNvCxnSpPr/>
          <p:nvPr/>
        </p:nvCxnSpPr>
        <p:spPr>
          <a:xfrm flipV="1">
            <a:off x="1591563" y="3348318"/>
            <a:ext cx="311196" cy="44334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56080DB-33E4-1D69-6B15-47F6E94D683B}"/>
              </a:ext>
            </a:extLst>
          </p:cNvPr>
          <p:cNvSpPr/>
          <p:nvPr/>
        </p:nvSpPr>
        <p:spPr>
          <a:xfrm>
            <a:off x="22860" y="4724400"/>
            <a:ext cx="54102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552135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20">
            <a:extLst>
              <a:ext uri="{FF2B5EF4-FFF2-40B4-BE49-F238E27FC236}">
                <a16:creationId xmlns:a16="http://schemas.microsoft.com/office/drawing/2014/main" id="{83B0F7E8-F0A4-020F-75B3-7EE45EBB8C2D}"/>
              </a:ext>
            </a:extLst>
          </p:cNvPr>
          <p:cNvSpPr txBox="1"/>
          <p:nvPr/>
        </p:nvSpPr>
        <p:spPr>
          <a:xfrm>
            <a:off x="1144582" y="531764"/>
            <a:ext cx="13738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u="sng" dirty="0">
                <a:solidFill>
                  <a:schemeClr val="bg1">
                    <a:lumMod val="10000"/>
                  </a:schemeClr>
                </a:solidFill>
                <a:latin typeface="+mn-lt"/>
                <a:cs typeface="Sora" panose="020B0604020202020204" charset="0"/>
              </a:rPr>
              <a:t>Intérêts de PID</a:t>
            </a:r>
          </a:p>
        </p:txBody>
      </p:sp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3C424EC8-1D17-498C-A5E9-1A14205DA7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6529773"/>
              </p:ext>
            </p:extLst>
          </p:nvPr>
        </p:nvGraphicFramePr>
        <p:xfrm>
          <a:off x="666749" y="1298348"/>
          <a:ext cx="3238500" cy="3322319"/>
        </p:xfrm>
        <a:graphic>
          <a:graphicData uri="http://schemas.openxmlformats.org/drawingml/2006/table">
            <a:tbl>
              <a:tblPr firstRow="1" bandRow="1">
                <a:tableStyleId>{52675E44-898F-4EE8-B456-5B1FE7276820}</a:tableStyleId>
              </a:tblPr>
              <a:tblGrid>
                <a:gridCol w="1668780">
                  <a:extLst>
                    <a:ext uri="{9D8B030D-6E8A-4147-A177-3AD203B41FA5}">
                      <a16:colId xmlns:a16="http://schemas.microsoft.com/office/drawing/2014/main" val="3438146221"/>
                    </a:ext>
                  </a:extLst>
                </a:gridCol>
                <a:gridCol w="1569720">
                  <a:extLst>
                    <a:ext uri="{9D8B030D-6E8A-4147-A177-3AD203B41FA5}">
                      <a16:colId xmlns:a16="http://schemas.microsoft.com/office/drawing/2014/main" val="2117818341"/>
                    </a:ext>
                  </a:extLst>
                </a:gridCol>
              </a:tblGrid>
              <a:tr h="474617">
                <a:tc>
                  <a:txBody>
                    <a:bodyPr/>
                    <a:lstStyle/>
                    <a:p>
                      <a:r>
                        <a:rPr lang="fr-FR" dirty="0"/>
                        <a:t>Sans PID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Avec PID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348052"/>
                  </a:ext>
                </a:extLst>
              </a:tr>
              <a:tr h="474617">
                <a:tc>
                  <a:txBody>
                    <a:bodyPr/>
                    <a:lstStyle/>
                    <a:p>
                      <a:r>
                        <a:rPr lang="fr-FR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8766005"/>
                  </a:ext>
                </a:extLst>
              </a:tr>
              <a:tr h="474617">
                <a:tc>
                  <a:txBody>
                    <a:bodyPr/>
                    <a:lstStyle/>
                    <a:p>
                      <a:r>
                        <a:rPr lang="fr-FR" sz="1200" dirty="0"/>
                        <a:t>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760488"/>
                  </a:ext>
                </a:extLst>
              </a:tr>
              <a:tr h="474617">
                <a:tc>
                  <a:txBody>
                    <a:bodyPr/>
                    <a:lstStyle/>
                    <a:p>
                      <a:r>
                        <a:rPr lang="fr-F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20536"/>
                  </a:ext>
                </a:extLst>
              </a:tr>
              <a:tr h="474617">
                <a:tc>
                  <a:txBody>
                    <a:bodyPr/>
                    <a:lstStyle/>
                    <a:p>
                      <a:r>
                        <a:rPr lang="fr-FR" sz="12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3735233"/>
                  </a:ext>
                </a:extLst>
              </a:tr>
              <a:tr h="474617">
                <a:tc>
                  <a:txBody>
                    <a:bodyPr/>
                    <a:lstStyle/>
                    <a:p>
                      <a:r>
                        <a:rPr lang="fr-FR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557310"/>
                  </a:ext>
                </a:extLst>
              </a:tr>
              <a:tr h="474617">
                <a:tc>
                  <a:txBody>
                    <a:bodyPr/>
                    <a:lstStyle/>
                    <a:p>
                      <a:r>
                        <a:rPr lang="fr-FR" sz="1200" u="sng" dirty="0"/>
                        <a:t>Ecart type</a:t>
                      </a:r>
                      <a:r>
                        <a:rPr lang="fr-FR" sz="1200" dirty="0"/>
                        <a:t> </a:t>
                      </a:r>
                      <a:r>
                        <a:rPr lang="fr-F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 28,65</a:t>
                      </a:r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u="sng" dirty="0"/>
                        <a:t>Ecart type</a:t>
                      </a:r>
                      <a:r>
                        <a:rPr lang="fr-FR" sz="1200" dirty="0"/>
                        <a:t> </a:t>
                      </a:r>
                      <a:r>
                        <a:rPr lang="fr-F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= 0,48</a:t>
                      </a:r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969190"/>
                  </a:ext>
                </a:extLst>
              </a:tr>
            </a:tbl>
          </a:graphicData>
        </a:graphic>
      </p:graphicFrame>
      <p:sp>
        <p:nvSpPr>
          <p:cNvPr id="4" name="ZoneTexte 3">
            <a:extLst>
              <a:ext uri="{FF2B5EF4-FFF2-40B4-BE49-F238E27FC236}">
                <a16:creationId xmlns:a16="http://schemas.microsoft.com/office/drawing/2014/main" id="{1A01013E-3005-0296-06DF-C27F029BC460}"/>
              </a:ext>
            </a:extLst>
          </p:cNvPr>
          <p:cNvSpPr txBox="1"/>
          <p:nvPr/>
        </p:nvSpPr>
        <p:spPr>
          <a:xfrm>
            <a:off x="883920" y="765871"/>
            <a:ext cx="6964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On a testé le robot sur un parcours de 2,5 m en ligne droite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Mesure de la déviation de robot par rapport au point d’arrivé prévu </a:t>
            </a:r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3A8EEFE6-F767-8BF0-AB78-8805181AD6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573083"/>
              </p:ext>
            </p:extLst>
          </p:nvPr>
        </p:nvGraphicFramePr>
        <p:xfrm>
          <a:off x="4000498" y="1298348"/>
          <a:ext cx="4777744" cy="3322320"/>
        </p:xfrm>
        <a:graphic>
          <a:graphicData uri="http://schemas.openxmlformats.org/drawingml/2006/table">
            <a:tbl>
              <a:tblPr firstRow="1" bandRow="1">
                <a:tableStyleId>{52675E44-898F-4EE8-B456-5B1FE7276820}</a:tableStyleId>
              </a:tblPr>
              <a:tblGrid>
                <a:gridCol w="1194436">
                  <a:extLst>
                    <a:ext uri="{9D8B030D-6E8A-4147-A177-3AD203B41FA5}">
                      <a16:colId xmlns:a16="http://schemas.microsoft.com/office/drawing/2014/main" val="1781220042"/>
                    </a:ext>
                  </a:extLst>
                </a:gridCol>
                <a:gridCol w="1194436">
                  <a:extLst>
                    <a:ext uri="{9D8B030D-6E8A-4147-A177-3AD203B41FA5}">
                      <a16:colId xmlns:a16="http://schemas.microsoft.com/office/drawing/2014/main" val="3692058290"/>
                    </a:ext>
                  </a:extLst>
                </a:gridCol>
                <a:gridCol w="1194436">
                  <a:extLst>
                    <a:ext uri="{9D8B030D-6E8A-4147-A177-3AD203B41FA5}">
                      <a16:colId xmlns:a16="http://schemas.microsoft.com/office/drawing/2014/main" val="2824974032"/>
                    </a:ext>
                  </a:extLst>
                </a:gridCol>
                <a:gridCol w="1194436">
                  <a:extLst>
                    <a:ext uri="{9D8B030D-6E8A-4147-A177-3AD203B41FA5}">
                      <a16:colId xmlns:a16="http://schemas.microsoft.com/office/drawing/2014/main" val="219888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Stratégie A </a:t>
                      </a:r>
                    </a:p>
                    <a:p>
                      <a:r>
                        <a:rPr lang="fr-FR" sz="1200" dirty="0"/>
                        <a:t>   Moyen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Stratégie B </a:t>
                      </a:r>
                    </a:p>
                    <a:p>
                      <a:r>
                        <a:rPr lang="fr-FR" sz="1200" dirty="0"/>
                        <a:t>   Difficile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Stratégie C </a:t>
                      </a:r>
                    </a:p>
                    <a:p>
                      <a:r>
                        <a:rPr lang="fr-FR" sz="1200" dirty="0"/>
                        <a:t>   Facile</a:t>
                      </a:r>
                    </a:p>
                    <a:p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7986838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fr-FR" sz="1400" dirty="0"/>
                        <a:t>Essai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39 pts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45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10 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103200"/>
                  </a:ext>
                </a:extLst>
              </a:tr>
              <a:tr h="4377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dirty="0"/>
                        <a:t>Essai 2</a:t>
                      </a:r>
                    </a:p>
                    <a:p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37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42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10 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310012"/>
                  </a:ext>
                </a:extLst>
              </a:tr>
              <a:tr h="4377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dirty="0"/>
                        <a:t>Essai 3</a:t>
                      </a:r>
                    </a:p>
                    <a:p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31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42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10 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2440402"/>
                  </a:ext>
                </a:extLst>
              </a:tr>
              <a:tr h="3368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dirty="0"/>
                        <a:t>Essai 4</a:t>
                      </a:r>
                    </a:p>
                    <a:p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34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39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10 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3987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400" dirty="0"/>
                        <a:t>Essai 5</a:t>
                      </a:r>
                    </a:p>
                    <a:p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34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42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10 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271406"/>
                  </a:ext>
                </a:extLst>
              </a:tr>
              <a:tr h="200054">
                <a:tc>
                  <a:txBody>
                    <a:bodyPr/>
                    <a:lstStyle/>
                    <a:p>
                      <a:r>
                        <a:rPr lang="fr-FR" sz="1400" u="sng" dirty="0"/>
                        <a:t>Moyenne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35 pts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45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dirty="0"/>
                        <a:t>10 pts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252749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6F629C9-EC81-23B9-6376-25EC42DBF60D}"/>
              </a:ext>
            </a:extLst>
          </p:cNvPr>
          <p:cNvSpPr/>
          <p:nvPr/>
        </p:nvSpPr>
        <p:spPr>
          <a:xfrm>
            <a:off x="22860" y="4724400"/>
            <a:ext cx="47244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144691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20">
            <a:extLst>
              <a:ext uri="{FF2B5EF4-FFF2-40B4-BE49-F238E27FC236}">
                <a16:creationId xmlns:a16="http://schemas.microsoft.com/office/drawing/2014/main" id="{83B0F7E8-F0A4-020F-75B3-7EE45EBB8C2D}"/>
              </a:ext>
            </a:extLst>
          </p:cNvPr>
          <p:cNvSpPr txBox="1"/>
          <p:nvPr/>
        </p:nvSpPr>
        <p:spPr>
          <a:xfrm>
            <a:off x="1150619" y="773936"/>
            <a:ext cx="44511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u="sng" dirty="0">
                <a:solidFill>
                  <a:schemeClr val="bg1">
                    <a:lumMod val="10000"/>
                  </a:schemeClr>
                </a:solidFill>
                <a:latin typeface="+mj-lt"/>
                <a:cs typeface="Sora" panose="020B0604020202020204" charset="0"/>
              </a:rPr>
              <a:t>Challenges dans l'Implémentation de l'IMU 9DOF :</a:t>
            </a:r>
            <a:r>
              <a:rPr lang="fr-FR" dirty="0">
                <a:solidFill>
                  <a:schemeClr val="bg1">
                    <a:lumMod val="10000"/>
                  </a:schemeClr>
                </a:solidFill>
                <a:latin typeface="+mj-lt"/>
                <a:cs typeface="Sora" panose="020B0604020202020204" charset="0"/>
              </a:rPr>
              <a:t>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C566D1-C2F7-019D-F643-24C4EE97E38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1F3EF"/>
              </a:clrFrom>
              <a:clrTo>
                <a:srgbClr val="F1F3E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2480" y="1219200"/>
            <a:ext cx="3538235" cy="17221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CB48EA6-DF42-0B74-0A12-1BA8C17A90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1080" y="1219200"/>
            <a:ext cx="3598307" cy="16154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3849E9AA-16F2-D431-DB4C-B07B30A377EC}"/>
              </a:ext>
            </a:extLst>
          </p:cNvPr>
          <p:cNvSpPr txBox="1"/>
          <p:nvPr/>
        </p:nvSpPr>
        <p:spPr>
          <a:xfrm>
            <a:off x="1631957" y="3261568"/>
            <a:ext cx="50876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Implémentation d'un IMU 9DOF nécessitant un filtre de </a:t>
            </a:r>
            <a:r>
              <a:rPr lang="fr-FR" dirty="0" err="1"/>
              <a:t>Kalman</a:t>
            </a:r>
            <a:r>
              <a:rPr lang="fr-FR" dirty="0"/>
              <a:t> pour des mesures précises</a:t>
            </a:r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Non réalisée par manque de temps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FC76E8-8FE5-03D0-F01D-8E0BA87CE675}"/>
              </a:ext>
            </a:extLst>
          </p:cNvPr>
          <p:cNvSpPr/>
          <p:nvPr/>
        </p:nvSpPr>
        <p:spPr>
          <a:xfrm>
            <a:off x="22860" y="4724400"/>
            <a:ext cx="48006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121196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D9B1609-4151-4470-14CC-8666E2743D64}"/>
              </a:ext>
            </a:extLst>
          </p:cNvPr>
          <p:cNvSpPr txBox="1"/>
          <p:nvPr/>
        </p:nvSpPr>
        <p:spPr>
          <a:xfrm>
            <a:off x="1957227" y="191066"/>
            <a:ext cx="52295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dirty="0" err="1">
                <a:solidFill>
                  <a:schemeClr val="bg1">
                    <a:lumMod val="10000"/>
                  </a:schemeClr>
                </a:solidFill>
                <a:latin typeface="Sora" panose="020B0604020202020204" charset="0"/>
                <a:cs typeface="Sora" panose="020B0604020202020204" charset="0"/>
              </a:rPr>
              <a:t>PAMIs</a:t>
            </a:r>
            <a:endParaRPr lang="fr-FR" sz="2000" b="1" dirty="0">
              <a:solidFill>
                <a:schemeClr val="bg1">
                  <a:lumMod val="10000"/>
                </a:schemeClr>
              </a:solidFill>
              <a:latin typeface="Sora" panose="020B0604020202020204" charset="0"/>
              <a:cs typeface="Sora" panose="020B060402020202020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7D3A42D-A499-728E-52EC-33519EF480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6" t="18889" r="7778" b="20000"/>
          <a:stretch/>
        </p:blipFill>
        <p:spPr>
          <a:xfrm>
            <a:off x="1428312" y="1108800"/>
            <a:ext cx="2226828" cy="18173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3F96E70-F64A-11CE-D74F-C2BDE50BB1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3" t="11032" r="6305" b="16457"/>
          <a:stretch/>
        </p:blipFill>
        <p:spPr>
          <a:xfrm rot="16200000">
            <a:off x="1771327" y="2882587"/>
            <a:ext cx="1540797" cy="22268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282E8967-CDF3-5ECE-750F-0B49D688C2C4}"/>
                  </a:ext>
                </a:extLst>
              </p:cNvPr>
              <p:cNvSpPr txBox="1"/>
              <p:nvPr/>
            </p:nvSpPr>
            <p:spPr>
              <a:xfrm>
                <a:off x="4334400" y="957764"/>
                <a:ext cx="4809600" cy="310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fr-FR" dirty="0"/>
                  <a:t>Objectif : Entrer dans une zone de dépôt</a:t>
                </a:r>
              </a:p>
              <a:p>
                <a:r>
                  <a:rPr lang="fr-FR" dirty="0"/>
                  <a:t>	 </a:t>
                </a:r>
              </a:p>
              <a:p>
                <a:r>
                  <a:rPr lang="fr-FR" dirty="0"/>
                  <a:t>	   100s </a:t>
                </a:r>
                <a:r>
                  <a:rPr lang="fr-FR" dirty="0">
                    <a:sym typeface="Wingdings" panose="05000000000000000000" pitchFamily="2" charset="2"/>
                  </a:rPr>
                  <a:t>=&gt;  Arrêt sinon forfait</a:t>
                </a:r>
              </a:p>
              <a:p>
                <a:r>
                  <a:rPr lang="fr-FR" dirty="0"/>
                  <a:t>	    Zone adverse =&gt; Points pour l’adversaire </a:t>
                </a:r>
              </a:p>
              <a:p>
                <a:r>
                  <a:rPr lang="fr-FR" dirty="0"/>
                  <a:t>  </a:t>
                </a:r>
              </a:p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fr-FR" dirty="0"/>
                  <a:t>Contraintes/Homologations : </a:t>
                </a:r>
              </a:p>
              <a:p>
                <a:r>
                  <a:rPr lang="fr-FR" dirty="0"/>
                  <a:t>	         Temps/Arrêt :90s </a:t>
                </a:r>
                <a:r>
                  <a:rPr lang="fr-FR" dirty="0">
                    <a:sym typeface="Wingdings" panose="05000000000000000000" pitchFamily="2" charset="2"/>
                  </a:rPr>
                  <a:t> 100s</a:t>
                </a:r>
                <a:r>
                  <a:rPr lang="fr-FR" dirty="0"/>
                  <a:t> </a:t>
                </a:r>
              </a:p>
              <a:p>
                <a:pPr lvl="8"/>
                <a:r>
                  <a:rPr lang="fr-FR" dirty="0"/>
                  <a:t>	         Taille : ≥ 6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𝑐</m:t>
                    </m:r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fr-FR" dirty="0"/>
              </a:p>
              <a:p>
                <a:pPr lvl="8"/>
                <a:r>
                  <a:rPr lang="fr-FR" dirty="0"/>
                  <a:t>                            Détection : </a:t>
                </a:r>
              </a:p>
              <a:p>
                <a:pPr lvl="8"/>
                <a:r>
                  <a:rPr lang="fr-FR" dirty="0"/>
                  <a:t> </a:t>
                </a:r>
              </a:p>
              <a:p>
                <a:pPr marL="285750" indent="-285750">
                  <a:buFont typeface="Wingdings" panose="05000000000000000000" pitchFamily="2" charset="2"/>
                  <a:buChar char="v"/>
                </a:pPr>
                <a:r>
                  <a:rPr lang="fr-FR" dirty="0"/>
                  <a:t>Réalisation : Robots en kit </a:t>
                </a:r>
              </a:p>
              <a:p>
                <a:pPr lvl="4"/>
                <a:r>
                  <a:rPr lang="fr-FR" dirty="0"/>
                  <a:t>	        Arduino</a:t>
                </a:r>
              </a:p>
              <a:p>
                <a:pPr lvl="4"/>
                <a:r>
                  <a:rPr lang="fr-FR" b="1" dirty="0">
                    <a:solidFill>
                      <a:srgbClr val="FF0000"/>
                    </a:solidFill>
                  </a:rPr>
                  <a:t>                           ALIMENTATION</a:t>
                </a:r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282E8967-CDF3-5ECE-750F-0B49D688C2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4400" y="957764"/>
                <a:ext cx="4809600" cy="3108543"/>
              </a:xfrm>
              <a:prstGeom prst="rect">
                <a:avLst/>
              </a:prstGeom>
              <a:blipFill>
                <a:blip r:embed="rId4"/>
                <a:stretch>
                  <a:fillRect l="-127" t="-39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e 16">
            <a:extLst>
              <a:ext uri="{FF2B5EF4-FFF2-40B4-BE49-F238E27FC236}">
                <a16:creationId xmlns:a16="http://schemas.microsoft.com/office/drawing/2014/main" id="{A2A4B732-ABCF-64EF-419D-3443988CC205}"/>
              </a:ext>
            </a:extLst>
          </p:cNvPr>
          <p:cNvGrpSpPr/>
          <p:nvPr/>
        </p:nvGrpSpPr>
        <p:grpSpPr>
          <a:xfrm>
            <a:off x="4627890" y="1328400"/>
            <a:ext cx="526740" cy="468000"/>
            <a:chOff x="4188690" y="1285200"/>
            <a:chExt cx="526740" cy="468000"/>
          </a:xfrm>
        </p:grpSpPr>
        <p:sp>
          <p:nvSpPr>
            <p:cNvPr id="12" name="Triangle isocèle 11">
              <a:extLst>
                <a:ext uri="{FF2B5EF4-FFF2-40B4-BE49-F238E27FC236}">
                  <a16:creationId xmlns:a16="http://schemas.microsoft.com/office/drawing/2014/main" id="{E43C418F-4FED-411E-3AE9-6DB216B4E377}"/>
                </a:ext>
              </a:extLst>
            </p:cNvPr>
            <p:cNvSpPr/>
            <p:nvPr/>
          </p:nvSpPr>
          <p:spPr>
            <a:xfrm>
              <a:off x="4188690" y="1285200"/>
              <a:ext cx="526740" cy="468000"/>
            </a:xfrm>
            <a:prstGeom prst="triangle">
              <a:avLst/>
            </a:prstGeom>
            <a:ln>
              <a:solidFill>
                <a:schemeClr val="accent4">
                  <a:lumMod val="1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F9BE0B30-BADC-7937-17D4-CC2A59312BE9}"/>
                </a:ext>
              </a:extLst>
            </p:cNvPr>
            <p:cNvCxnSpPr>
              <a:cxnSpLocks/>
            </p:cNvCxnSpPr>
            <p:nvPr/>
          </p:nvCxnSpPr>
          <p:spPr>
            <a:xfrm>
              <a:off x="4449600" y="1375200"/>
              <a:ext cx="0" cy="144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90DD6DA7-FDA4-F14D-68A0-E46796775980}"/>
                </a:ext>
              </a:extLst>
            </p:cNvPr>
            <p:cNvSpPr/>
            <p:nvPr/>
          </p:nvSpPr>
          <p:spPr>
            <a:xfrm>
              <a:off x="4442400" y="1617847"/>
              <a:ext cx="50400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0F3DAE2-F320-C4AB-F4E2-424A51CE5983}"/>
              </a:ext>
            </a:extLst>
          </p:cNvPr>
          <p:cNvSpPr/>
          <p:nvPr/>
        </p:nvSpPr>
        <p:spPr>
          <a:xfrm>
            <a:off x="22860" y="4724400"/>
            <a:ext cx="51054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496931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2">
            <a:extLst>
              <a:ext uri="{FF2B5EF4-FFF2-40B4-BE49-F238E27FC236}">
                <a16:creationId xmlns:a16="http://schemas.microsoft.com/office/drawing/2014/main" id="{055D0F5F-C079-5E92-44E5-A2506AA09E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9981" y="365760"/>
            <a:ext cx="6832639" cy="677227"/>
          </a:xfrm>
        </p:spPr>
        <p:txBody>
          <a:bodyPr/>
          <a:lstStyle/>
          <a:p>
            <a:pPr algn="l"/>
            <a:r>
              <a:rPr lang="fr-FR" dirty="0"/>
              <a:t>Programmation du Système de pince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0E6876B-CCD1-562F-8447-EFD9149C58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564" r="61019"/>
          <a:stretch/>
        </p:blipFill>
        <p:spPr>
          <a:xfrm>
            <a:off x="5486400" y="1173702"/>
            <a:ext cx="3314700" cy="305657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FA728F0-2105-815A-7E3E-5C89DEBBA2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343" y="1483200"/>
            <a:ext cx="3845750" cy="263836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6E804DF-03FE-9A3D-C3DC-6348A04997CE}"/>
              </a:ext>
            </a:extLst>
          </p:cNvPr>
          <p:cNvSpPr/>
          <p:nvPr/>
        </p:nvSpPr>
        <p:spPr>
          <a:xfrm>
            <a:off x="22860" y="4724400"/>
            <a:ext cx="5638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15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3BA3529-5D24-AA10-7A42-397FD6D47D29}"/>
              </a:ext>
            </a:extLst>
          </p:cNvPr>
          <p:cNvSpPr txBox="1"/>
          <p:nvPr/>
        </p:nvSpPr>
        <p:spPr>
          <a:xfrm>
            <a:off x="2098181" y="4230281"/>
            <a:ext cx="1763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Pont à H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54C413F-163F-5A50-C79B-09684E287D28}"/>
              </a:ext>
            </a:extLst>
          </p:cNvPr>
          <p:cNvSpPr txBox="1"/>
          <p:nvPr/>
        </p:nvSpPr>
        <p:spPr>
          <a:xfrm>
            <a:off x="5905501" y="4230282"/>
            <a:ext cx="28955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Séquençage d’un tour du moteur</a:t>
            </a:r>
          </a:p>
        </p:txBody>
      </p:sp>
    </p:spTree>
    <p:extLst>
      <p:ext uri="{BB962C8B-B14F-4D97-AF65-F5344CB8AC3E}">
        <p14:creationId xmlns:p14="http://schemas.microsoft.com/office/powerpoint/2010/main" val="3303943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1298;p63">
            <a:extLst>
              <a:ext uri="{FF2B5EF4-FFF2-40B4-BE49-F238E27FC236}">
                <a16:creationId xmlns:a16="http://schemas.microsoft.com/office/drawing/2014/main" id="{B1D98EDE-B777-DACB-4225-4FC50EBA2132}"/>
              </a:ext>
            </a:extLst>
          </p:cNvPr>
          <p:cNvGrpSpPr/>
          <p:nvPr/>
        </p:nvGrpSpPr>
        <p:grpSpPr>
          <a:xfrm>
            <a:off x="6940194" y="3071973"/>
            <a:ext cx="1762018" cy="1581547"/>
            <a:chOff x="3077329" y="1480816"/>
            <a:chExt cx="500463" cy="500435"/>
          </a:xfrm>
        </p:grpSpPr>
        <p:sp>
          <p:nvSpPr>
            <p:cNvPr id="26" name="Google Shape;1299;p63">
              <a:extLst>
                <a:ext uri="{FF2B5EF4-FFF2-40B4-BE49-F238E27FC236}">
                  <a16:creationId xmlns:a16="http://schemas.microsoft.com/office/drawing/2014/main" id="{C8FAEBA4-7D05-C241-FAAB-7B4B4B5950BA}"/>
                </a:ext>
              </a:extLst>
            </p:cNvPr>
            <p:cNvSpPr/>
            <p:nvPr/>
          </p:nvSpPr>
          <p:spPr>
            <a:xfrm>
              <a:off x="3107487" y="1480816"/>
              <a:ext cx="439955" cy="352974"/>
            </a:xfrm>
            <a:custGeom>
              <a:avLst/>
              <a:gdLst/>
              <a:ahLst/>
              <a:cxnLst/>
              <a:rect l="l" t="t" r="r" b="b"/>
              <a:pathLst>
                <a:path w="16120" h="12933" extrusionOk="0">
                  <a:moveTo>
                    <a:pt x="0" y="0"/>
                  </a:moveTo>
                  <a:lnTo>
                    <a:pt x="0" y="3225"/>
                  </a:lnTo>
                  <a:lnTo>
                    <a:pt x="1077" y="3225"/>
                  </a:lnTo>
                  <a:lnTo>
                    <a:pt x="1077" y="6447"/>
                  </a:lnTo>
                  <a:lnTo>
                    <a:pt x="4302" y="6447"/>
                  </a:lnTo>
                  <a:lnTo>
                    <a:pt x="4302" y="9136"/>
                  </a:lnTo>
                  <a:cubicBezTo>
                    <a:pt x="4302" y="11211"/>
                    <a:pt x="5989" y="12933"/>
                    <a:pt x="8060" y="12933"/>
                  </a:cubicBezTo>
                  <a:cubicBezTo>
                    <a:pt x="10138" y="12933"/>
                    <a:pt x="11818" y="11211"/>
                    <a:pt x="11818" y="9136"/>
                  </a:cubicBezTo>
                  <a:lnTo>
                    <a:pt x="11818" y="6447"/>
                  </a:lnTo>
                  <a:lnTo>
                    <a:pt x="15043" y="6447"/>
                  </a:lnTo>
                  <a:lnTo>
                    <a:pt x="15043" y="3225"/>
                  </a:lnTo>
                  <a:lnTo>
                    <a:pt x="16120" y="3225"/>
                  </a:lnTo>
                  <a:lnTo>
                    <a:pt x="16120" y="0"/>
                  </a:lnTo>
                  <a:lnTo>
                    <a:pt x="12894" y="0"/>
                  </a:lnTo>
                  <a:lnTo>
                    <a:pt x="12894" y="3225"/>
                  </a:lnTo>
                  <a:lnTo>
                    <a:pt x="13971" y="3225"/>
                  </a:lnTo>
                  <a:lnTo>
                    <a:pt x="13971" y="5371"/>
                  </a:lnTo>
                  <a:lnTo>
                    <a:pt x="11822" y="5371"/>
                  </a:lnTo>
                  <a:lnTo>
                    <a:pt x="11822" y="2149"/>
                  </a:lnTo>
                  <a:lnTo>
                    <a:pt x="10745" y="2149"/>
                  </a:lnTo>
                  <a:lnTo>
                    <a:pt x="10745" y="9129"/>
                  </a:lnTo>
                  <a:cubicBezTo>
                    <a:pt x="10745" y="10611"/>
                    <a:pt x="9542" y="11853"/>
                    <a:pt x="8060" y="11853"/>
                  </a:cubicBezTo>
                  <a:cubicBezTo>
                    <a:pt x="6578" y="11853"/>
                    <a:pt x="5375" y="10611"/>
                    <a:pt x="5375" y="9129"/>
                  </a:cubicBezTo>
                  <a:lnTo>
                    <a:pt x="5375" y="2149"/>
                  </a:lnTo>
                  <a:lnTo>
                    <a:pt x="4298" y="2149"/>
                  </a:lnTo>
                  <a:lnTo>
                    <a:pt x="4298" y="5371"/>
                  </a:lnTo>
                  <a:lnTo>
                    <a:pt x="2149" y="5371"/>
                  </a:lnTo>
                  <a:lnTo>
                    <a:pt x="2149" y="3225"/>
                  </a:lnTo>
                  <a:lnTo>
                    <a:pt x="3226" y="322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00;p63">
              <a:extLst>
                <a:ext uri="{FF2B5EF4-FFF2-40B4-BE49-F238E27FC236}">
                  <a16:creationId xmlns:a16="http://schemas.microsoft.com/office/drawing/2014/main" id="{AB95F08C-FC70-C424-F442-EECF229D5DF6}"/>
                </a:ext>
              </a:extLst>
            </p:cNvPr>
            <p:cNvSpPr/>
            <p:nvPr/>
          </p:nvSpPr>
          <p:spPr>
            <a:xfrm>
              <a:off x="3224790" y="1480816"/>
              <a:ext cx="29394" cy="29394"/>
            </a:xfrm>
            <a:custGeom>
              <a:avLst/>
              <a:gdLst/>
              <a:ahLst/>
              <a:cxnLst/>
              <a:rect l="l" t="t" r="r" b="b"/>
              <a:pathLst>
                <a:path w="1077" h="1077" extrusionOk="0">
                  <a:moveTo>
                    <a:pt x="0" y="0"/>
                  </a:moveTo>
                  <a:lnTo>
                    <a:pt x="0" y="1076"/>
                  </a:lnTo>
                  <a:lnTo>
                    <a:pt x="1077" y="1076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01;p63">
              <a:extLst>
                <a:ext uri="{FF2B5EF4-FFF2-40B4-BE49-F238E27FC236}">
                  <a16:creationId xmlns:a16="http://schemas.microsoft.com/office/drawing/2014/main" id="{B7B0F5D6-B76C-4A8F-3739-8A8893A31B31}"/>
                </a:ext>
              </a:extLst>
            </p:cNvPr>
            <p:cNvSpPr/>
            <p:nvPr/>
          </p:nvSpPr>
          <p:spPr>
            <a:xfrm>
              <a:off x="3400635" y="1480816"/>
              <a:ext cx="29421" cy="29394"/>
            </a:xfrm>
            <a:custGeom>
              <a:avLst/>
              <a:gdLst/>
              <a:ahLst/>
              <a:cxnLst/>
              <a:rect l="l" t="t" r="r" b="b"/>
              <a:pathLst>
                <a:path w="1078" h="1077" extrusionOk="0">
                  <a:moveTo>
                    <a:pt x="1" y="0"/>
                  </a:moveTo>
                  <a:lnTo>
                    <a:pt x="1" y="1076"/>
                  </a:lnTo>
                  <a:lnTo>
                    <a:pt x="1077" y="1076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02;p63">
              <a:extLst>
                <a:ext uri="{FF2B5EF4-FFF2-40B4-BE49-F238E27FC236}">
                  <a16:creationId xmlns:a16="http://schemas.microsoft.com/office/drawing/2014/main" id="{438A6C56-ECBC-F730-DFD8-70447AFEFCF6}"/>
                </a:ext>
              </a:extLst>
            </p:cNvPr>
            <p:cNvSpPr/>
            <p:nvPr/>
          </p:nvSpPr>
          <p:spPr>
            <a:xfrm>
              <a:off x="3283441" y="1510183"/>
              <a:ext cx="87964" cy="264874"/>
            </a:xfrm>
            <a:custGeom>
              <a:avLst/>
              <a:gdLst/>
              <a:ahLst/>
              <a:cxnLst/>
              <a:rect l="l" t="t" r="r" b="b"/>
              <a:pathLst>
                <a:path w="3223" h="9705" extrusionOk="0">
                  <a:moveTo>
                    <a:pt x="0" y="0"/>
                  </a:moveTo>
                  <a:lnTo>
                    <a:pt x="0" y="3222"/>
                  </a:lnTo>
                  <a:lnTo>
                    <a:pt x="1077" y="3222"/>
                  </a:lnTo>
                  <a:lnTo>
                    <a:pt x="1077" y="6447"/>
                  </a:lnTo>
                  <a:lnTo>
                    <a:pt x="0" y="6447"/>
                  </a:lnTo>
                  <a:lnTo>
                    <a:pt x="0" y="8060"/>
                  </a:lnTo>
                  <a:cubicBezTo>
                    <a:pt x="0" y="8946"/>
                    <a:pt x="724" y="9704"/>
                    <a:pt x="1613" y="9704"/>
                  </a:cubicBezTo>
                  <a:cubicBezTo>
                    <a:pt x="2502" y="9704"/>
                    <a:pt x="3222" y="8946"/>
                    <a:pt x="3222" y="8060"/>
                  </a:cubicBezTo>
                  <a:lnTo>
                    <a:pt x="3222" y="6447"/>
                  </a:lnTo>
                  <a:lnTo>
                    <a:pt x="2146" y="6447"/>
                  </a:lnTo>
                  <a:lnTo>
                    <a:pt x="2146" y="3226"/>
                  </a:lnTo>
                  <a:lnTo>
                    <a:pt x="3222" y="3226"/>
                  </a:lnTo>
                  <a:lnTo>
                    <a:pt x="32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03;p63">
              <a:extLst>
                <a:ext uri="{FF2B5EF4-FFF2-40B4-BE49-F238E27FC236}">
                  <a16:creationId xmlns:a16="http://schemas.microsoft.com/office/drawing/2014/main" id="{F6C8BEB9-A90B-AC4E-62C2-755E8EBC304A}"/>
                </a:ext>
              </a:extLst>
            </p:cNvPr>
            <p:cNvSpPr/>
            <p:nvPr/>
          </p:nvSpPr>
          <p:spPr>
            <a:xfrm>
              <a:off x="3077329" y="1686028"/>
              <a:ext cx="500463" cy="295223"/>
            </a:xfrm>
            <a:custGeom>
              <a:avLst/>
              <a:gdLst/>
              <a:ahLst/>
              <a:cxnLst/>
              <a:rect l="l" t="t" r="r" b="b"/>
              <a:pathLst>
                <a:path w="18337" h="10817" extrusionOk="0">
                  <a:moveTo>
                    <a:pt x="1" y="1"/>
                  </a:moveTo>
                  <a:lnTo>
                    <a:pt x="1" y="3177"/>
                  </a:lnTo>
                  <a:lnTo>
                    <a:pt x="1875" y="3487"/>
                  </a:lnTo>
                  <a:cubicBezTo>
                    <a:pt x="2055" y="4196"/>
                    <a:pt x="2333" y="4874"/>
                    <a:pt x="2711" y="5506"/>
                  </a:cubicBezTo>
                  <a:lnTo>
                    <a:pt x="1628" y="7026"/>
                  </a:lnTo>
                  <a:lnTo>
                    <a:pt x="3787" y="9190"/>
                  </a:lnTo>
                  <a:lnTo>
                    <a:pt x="5308" y="8103"/>
                  </a:lnTo>
                  <a:cubicBezTo>
                    <a:pt x="5940" y="8484"/>
                    <a:pt x="6614" y="8759"/>
                    <a:pt x="7330" y="8943"/>
                  </a:cubicBezTo>
                  <a:lnTo>
                    <a:pt x="7641" y="10816"/>
                  </a:lnTo>
                  <a:lnTo>
                    <a:pt x="10696" y="10816"/>
                  </a:lnTo>
                  <a:lnTo>
                    <a:pt x="11003" y="8943"/>
                  </a:lnTo>
                  <a:cubicBezTo>
                    <a:pt x="11716" y="8759"/>
                    <a:pt x="12394" y="8484"/>
                    <a:pt x="13025" y="8103"/>
                  </a:cubicBezTo>
                  <a:lnTo>
                    <a:pt x="14546" y="9190"/>
                  </a:lnTo>
                  <a:lnTo>
                    <a:pt x="16709" y="7026"/>
                  </a:lnTo>
                  <a:lnTo>
                    <a:pt x="15623" y="5506"/>
                  </a:lnTo>
                  <a:cubicBezTo>
                    <a:pt x="16004" y="4874"/>
                    <a:pt x="16279" y="4200"/>
                    <a:pt x="16462" y="3487"/>
                  </a:cubicBezTo>
                  <a:lnTo>
                    <a:pt x="18336" y="3177"/>
                  </a:lnTo>
                  <a:lnTo>
                    <a:pt x="18336" y="1"/>
                  </a:lnTo>
                  <a:lnTo>
                    <a:pt x="14003" y="1"/>
                  </a:lnTo>
                  <a:lnTo>
                    <a:pt x="14003" y="1610"/>
                  </a:lnTo>
                  <a:lnTo>
                    <a:pt x="13996" y="1610"/>
                  </a:lnTo>
                  <a:cubicBezTo>
                    <a:pt x="13996" y="4281"/>
                    <a:pt x="11829" y="6479"/>
                    <a:pt x="9161" y="6479"/>
                  </a:cubicBezTo>
                  <a:cubicBezTo>
                    <a:pt x="6494" y="6479"/>
                    <a:pt x="4331" y="4285"/>
                    <a:pt x="4331" y="1610"/>
                  </a:cubicBezTo>
                  <a:lnTo>
                    <a:pt x="43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 1" descr="Une image contenant fils électriques, câble, Ingénierie électronique, Appareils électroniques&#10;&#10;Description générée automatiquement">
            <a:extLst>
              <a:ext uri="{FF2B5EF4-FFF2-40B4-BE49-F238E27FC236}">
                <a16:creationId xmlns:a16="http://schemas.microsoft.com/office/drawing/2014/main" id="{0BB79650-95A4-A281-3768-79D6092BC8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10" t="24000" r="59908" b="17949"/>
          <a:stretch/>
        </p:blipFill>
        <p:spPr bwMode="auto">
          <a:xfrm rot="5400000">
            <a:off x="1555410" y="893913"/>
            <a:ext cx="2033013" cy="3355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C4B1A2AD-2EF8-E617-C952-4B59E63F26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80" b="49631"/>
          <a:stretch/>
        </p:blipFill>
        <p:spPr>
          <a:xfrm>
            <a:off x="4722807" y="1555243"/>
            <a:ext cx="3355675" cy="196597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A17903B-205D-A318-302C-28C6A6F4694B}"/>
              </a:ext>
            </a:extLst>
          </p:cNvPr>
          <p:cNvSpPr txBox="1"/>
          <p:nvPr/>
        </p:nvSpPr>
        <p:spPr>
          <a:xfrm>
            <a:off x="332408" y="1002001"/>
            <a:ext cx="456184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u="sng" dirty="0">
                <a:solidFill>
                  <a:schemeClr val="bg1">
                    <a:lumMod val="10000"/>
                  </a:schemeClr>
                </a:solidFill>
                <a:latin typeface="+mj-lt"/>
                <a:cs typeface="Sora" panose="020B0604020202020204" charset="0"/>
              </a:rPr>
              <a:t>Utilisation de 4 Servo moteurs : </a:t>
            </a:r>
          </a:p>
          <a:p>
            <a:pPr algn="ctr"/>
            <a:endParaRPr lang="fr-FR" sz="2000" b="1" dirty="0">
              <a:solidFill>
                <a:schemeClr val="bg1">
                  <a:lumMod val="10000"/>
                </a:schemeClr>
              </a:solidFill>
              <a:latin typeface="Sora" panose="020B0604020202020204" charset="0"/>
              <a:cs typeface="Sora" panose="020B060402020202020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637665-B161-B4E5-CDD6-8DE5485C9C3A}"/>
              </a:ext>
            </a:extLst>
          </p:cNvPr>
          <p:cNvSpPr/>
          <p:nvPr/>
        </p:nvSpPr>
        <p:spPr>
          <a:xfrm>
            <a:off x="22860" y="4724400"/>
            <a:ext cx="4876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66563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A17903B-205D-A318-302C-28C6A6F4694B}"/>
              </a:ext>
            </a:extLst>
          </p:cNvPr>
          <p:cNvSpPr txBox="1"/>
          <p:nvPr/>
        </p:nvSpPr>
        <p:spPr>
          <a:xfrm>
            <a:off x="664346" y="704887"/>
            <a:ext cx="43939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u="sng" dirty="0">
                <a:solidFill>
                  <a:schemeClr val="bg1">
                    <a:lumMod val="10000"/>
                  </a:schemeClr>
                </a:solidFill>
                <a:latin typeface="+mj-lt"/>
                <a:cs typeface="Sora" panose="020B0604020202020204" charset="0"/>
              </a:rPr>
              <a:t>Système avec des Pinces non motorisées:</a:t>
            </a:r>
            <a:r>
              <a:rPr lang="fr-FR" u="sng" dirty="0">
                <a:solidFill>
                  <a:schemeClr val="bg1">
                    <a:lumMod val="10000"/>
                  </a:schemeClr>
                </a:solidFill>
                <a:latin typeface="+mj-lt"/>
                <a:cs typeface="Sora" panose="020B0604020202020204" charset="0"/>
              </a:rPr>
              <a:t> </a:t>
            </a:r>
          </a:p>
          <a:p>
            <a:pPr algn="ctr"/>
            <a:endParaRPr lang="fr-FR" sz="2000" b="1" dirty="0">
              <a:solidFill>
                <a:schemeClr val="bg1">
                  <a:lumMod val="10000"/>
                </a:schemeClr>
              </a:solidFill>
              <a:latin typeface="Sora" panose="020B0604020202020204" charset="0"/>
              <a:cs typeface="Sora" panose="020B0604020202020204" charset="0"/>
            </a:endParaRPr>
          </a:p>
        </p:txBody>
      </p:sp>
      <p:pic>
        <p:nvPicPr>
          <p:cNvPr id="3" name="Image 2" descr="Une image contenant outil, table, sol, en bois&#10;&#10;Description générée automatiquement">
            <a:extLst>
              <a:ext uri="{FF2B5EF4-FFF2-40B4-BE49-F238E27FC236}">
                <a16:creationId xmlns:a16="http://schemas.microsoft.com/office/drawing/2014/main" id="{C91BCB27-7B5B-4A7D-CB59-279987245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80" y="1251860"/>
            <a:ext cx="3756660" cy="2462636"/>
          </a:xfrm>
          <a:prstGeom prst="rect">
            <a:avLst/>
          </a:prstGeom>
          <a:effectLst>
            <a:outerShdw blurRad="50800" dist="50800" dir="7800000" sx="102000" sy="102000" algn="ctr" rotWithShape="0">
              <a:srgbClr val="000000">
                <a:alpha val="43000"/>
              </a:srgbClr>
            </a:outerShdw>
          </a:effec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FB76C098-CE11-A1D3-D691-67DCB3E31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3696" y="1251860"/>
            <a:ext cx="2383243" cy="2892691"/>
          </a:xfrm>
          <a:prstGeom prst="rect">
            <a:avLst/>
          </a:prstGeom>
          <a:effectLst>
            <a:outerShdw blurRad="50800" dist="50800" dir="6120000" algn="ctr" rotWithShape="0">
              <a:srgbClr val="000000">
                <a:alpha val="54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E870FA-76D2-AF2A-F50F-663CC03D0DD9}"/>
              </a:ext>
            </a:extLst>
          </p:cNvPr>
          <p:cNvSpPr/>
          <p:nvPr/>
        </p:nvSpPr>
        <p:spPr>
          <a:xfrm>
            <a:off x="22860" y="4724400"/>
            <a:ext cx="4876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809156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6"/>
          <p:cNvSpPr txBox="1">
            <a:spLocks noGrp="1"/>
          </p:cNvSpPr>
          <p:nvPr>
            <p:ph type="title"/>
          </p:nvPr>
        </p:nvSpPr>
        <p:spPr>
          <a:xfrm>
            <a:off x="1110915" y="2257937"/>
            <a:ext cx="3313920" cy="5077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Conclusion et résultat finale</a:t>
            </a:r>
            <a:endParaRPr lang="fr-FR" sz="1800" dirty="0"/>
          </a:p>
        </p:txBody>
      </p:sp>
      <p:sp>
        <p:nvSpPr>
          <p:cNvPr id="467" name="Google Shape;467;p36"/>
          <p:cNvSpPr txBox="1">
            <a:spLocks noGrp="1"/>
          </p:cNvSpPr>
          <p:nvPr>
            <p:ph type="subTitle" idx="1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PROJET ROBOTIQUE COUPE DE FRANCE</a:t>
            </a:r>
            <a:endParaRPr sz="1400" dirty="0"/>
          </a:p>
        </p:txBody>
      </p:sp>
      <p:sp>
        <p:nvSpPr>
          <p:cNvPr id="468" name="Google Shape;468;p36"/>
          <p:cNvSpPr txBox="1">
            <a:spLocks noGrp="1"/>
          </p:cNvSpPr>
          <p:nvPr>
            <p:ph type="title" idx="2"/>
          </p:nvPr>
        </p:nvSpPr>
        <p:spPr>
          <a:xfrm>
            <a:off x="2312715" y="812429"/>
            <a:ext cx="1411800" cy="8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502" name="Google Shape;502;p36"/>
          <p:cNvCxnSpPr>
            <a:stCxn id="467" idx="3"/>
          </p:cNvCxnSpPr>
          <p:nvPr/>
        </p:nvCxnSpPr>
        <p:spPr>
          <a:xfrm rot="10800000" flipH="1">
            <a:off x="4764900" y="1058050"/>
            <a:ext cx="240900" cy="24363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03" name="Google Shape;503;p36"/>
          <p:cNvCxnSpPr/>
          <p:nvPr/>
        </p:nvCxnSpPr>
        <p:spPr>
          <a:xfrm rot="10800000" flipH="1">
            <a:off x="-329025" y="4087775"/>
            <a:ext cx="3096900" cy="913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C3008E60-FF58-4B31-9C93-1D5CE977F8AA}"/>
              </a:ext>
            </a:extLst>
          </p:cNvPr>
          <p:cNvSpPr txBox="1"/>
          <p:nvPr/>
        </p:nvSpPr>
        <p:spPr>
          <a:xfrm>
            <a:off x="5745480" y="1455420"/>
            <a:ext cx="306432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/>
              <a:t>Communication claire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/>
              <a:t>Meilleure adaptation </a:t>
            </a:r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/>
              <a:t>Meilleure analyse des causes d'erreurs commises</a:t>
            </a:r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fr-FR" dirty="0"/>
              <a:t>Un apprentissage continu</a:t>
            </a:r>
          </a:p>
          <a:p>
            <a:endParaRPr lang="fr-FR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6EC776-B8A3-F58C-D361-193B572EA314}"/>
              </a:ext>
            </a:extLst>
          </p:cNvPr>
          <p:cNvSpPr/>
          <p:nvPr/>
        </p:nvSpPr>
        <p:spPr>
          <a:xfrm>
            <a:off x="22860" y="4724400"/>
            <a:ext cx="54102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405172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64"/>
          <p:cNvSpPr txBox="1">
            <a:spLocks noGrp="1"/>
          </p:cNvSpPr>
          <p:nvPr>
            <p:ph type="title"/>
          </p:nvPr>
        </p:nvSpPr>
        <p:spPr>
          <a:xfrm>
            <a:off x="716323" y="8639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MERCI POUR VOTRE ATTENTION </a:t>
            </a:r>
            <a:endParaRPr sz="6000" dirty="0"/>
          </a:p>
        </p:txBody>
      </p:sp>
      <p:grpSp>
        <p:nvGrpSpPr>
          <p:cNvPr id="1667" name="Google Shape;1667;p64"/>
          <p:cNvGrpSpPr/>
          <p:nvPr/>
        </p:nvGrpSpPr>
        <p:grpSpPr>
          <a:xfrm>
            <a:off x="402210" y="4234786"/>
            <a:ext cx="904980" cy="758343"/>
            <a:chOff x="1078275" y="2139824"/>
            <a:chExt cx="2474788" cy="2468790"/>
          </a:xfrm>
        </p:grpSpPr>
        <p:sp>
          <p:nvSpPr>
            <p:cNvPr id="1668" name="Google Shape;1668;p64"/>
            <p:cNvSpPr/>
            <p:nvPr/>
          </p:nvSpPr>
          <p:spPr>
            <a:xfrm>
              <a:off x="1483431" y="2576795"/>
              <a:ext cx="1578449" cy="1578255"/>
            </a:xfrm>
            <a:custGeom>
              <a:avLst/>
              <a:gdLst/>
              <a:ahLst/>
              <a:cxnLst/>
              <a:rect l="l" t="t" r="r" b="b"/>
              <a:pathLst>
                <a:path w="33989" h="33983" extrusionOk="0">
                  <a:moveTo>
                    <a:pt x="17063" y="1007"/>
                  </a:moveTo>
                  <a:lnTo>
                    <a:pt x="16920" y="1007"/>
                  </a:lnTo>
                  <a:lnTo>
                    <a:pt x="16920" y="0"/>
                  </a:lnTo>
                  <a:lnTo>
                    <a:pt x="17063" y="0"/>
                  </a:lnTo>
                  <a:close/>
                  <a:moveTo>
                    <a:pt x="17063" y="33982"/>
                  </a:moveTo>
                  <a:lnTo>
                    <a:pt x="16920" y="33982"/>
                  </a:lnTo>
                  <a:lnTo>
                    <a:pt x="16920" y="32975"/>
                  </a:lnTo>
                  <a:lnTo>
                    <a:pt x="17063" y="32975"/>
                  </a:lnTo>
                  <a:close/>
                  <a:moveTo>
                    <a:pt x="15677" y="1053"/>
                  </a:moveTo>
                  <a:lnTo>
                    <a:pt x="15533" y="1071"/>
                  </a:lnTo>
                  <a:lnTo>
                    <a:pt x="15446" y="69"/>
                  </a:lnTo>
                  <a:lnTo>
                    <a:pt x="15590" y="52"/>
                  </a:lnTo>
                  <a:close/>
                  <a:moveTo>
                    <a:pt x="18548" y="33908"/>
                  </a:moveTo>
                  <a:lnTo>
                    <a:pt x="18404" y="33925"/>
                  </a:lnTo>
                  <a:lnTo>
                    <a:pt x="18312" y="32924"/>
                  </a:lnTo>
                  <a:lnTo>
                    <a:pt x="18456" y="32906"/>
                  </a:lnTo>
                  <a:close/>
                  <a:moveTo>
                    <a:pt x="14290" y="1238"/>
                  </a:moveTo>
                  <a:lnTo>
                    <a:pt x="14151" y="1255"/>
                  </a:lnTo>
                  <a:lnTo>
                    <a:pt x="13979" y="265"/>
                  </a:lnTo>
                  <a:lnTo>
                    <a:pt x="14117" y="242"/>
                  </a:lnTo>
                  <a:close/>
                  <a:moveTo>
                    <a:pt x="20016" y="33706"/>
                  </a:moveTo>
                  <a:lnTo>
                    <a:pt x="19878" y="33729"/>
                  </a:lnTo>
                  <a:lnTo>
                    <a:pt x="19705" y="32734"/>
                  </a:lnTo>
                  <a:lnTo>
                    <a:pt x="19843" y="32716"/>
                  </a:lnTo>
                  <a:close/>
                  <a:moveTo>
                    <a:pt x="12926" y="1531"/>
                  </a:moveTo>
                  <a:lnTo>
                    <a:pt x="12793" y="1566"/>
                  </a:lnTo>
                  <a:lnTo>
                    <a:pt x="12534" y="593"/>
                  </a:lnTo>
                  <a:lnTo>
                    <a:pt x="12667" y="558"/>
                  </a:lnTo>
                  <a:close/>
                  <a:moveTo>
                    <a:pt x="21460" y="33384"/>
                  </a:moveTo>
                  <a:lnTo>
                    <a:pt x="21322" y="33419"/>
                  </a:lnTo>
                  <a:lnTo>
                    <a:pt x="21063" y="32446"/>
                  </a:lnTo>
                  <a:lnTo>
                    <a:pt x="21201" y="32411"/>
                  </a:lnTo>
                  <a:close/>
                  <a:moveTo>
                    <a:pt x="11596" y="1940"/>
                  </a:moveTo>
                  <a:lnTo>
                    <a:pt x="11458" y="1991"/>
                  </a:lnTo>
                  <a:lnTo>
                    <a:pt x="11113" y="1048"/>
                  </a:lnTo>
                  <a:lnTo>
                    <a:pt x="11251" y="996"/>
                  </a:lnTo>
                  <a:close/>
                  <a:moveTo>
                    <a:pt x="22876" y="32929"/>
                  </a:moveTo>
                  <a:lnTo>
                    <a:pt x="22738" y="32981"/>
                  </a:lnTo>
                  <a:lnTo>
                    <a:pt x="22392" y="32037"/>
                  </a:lnTo>
                  <a:lnTo>
                    <a:pt x="22531" y="31986"/>
                  </a:lnTo>
                  <a:close/>
                  <a:moveTo>
                    <a:pt x="10302" y="2475"/>
                  </a:moveTo>
                  <a:lnTo>
                    <a:pt x="10175" y="2532"/>
                  </a:lnTo>
                  <a:lnTo>
                    <a:pt x="9749" y="1617"/>
                  </a:lnTo>
                  <a:lnTo>
                    <a:pt x="9876" y="1560"/>
                  </a:lnTo>
                  <a:close/>
                  <a:moveTo>
                    <a:pt x="24245" y="32354"/>
                  </a:moveTo>
                  <a:lnTo>
                    <a:pt x="24113" y="32411"/>
                  </a:lnTo>
                  <a:lnTo>
                    <a:pt x="23687" y="31496"/>
                  </a:lnTo>
                  <a:lnTo>
                    <a:pt x="23820" y="31439"/>
                  </a:lnTo>
                  <a:close/>
                  <a:moveTo>
                    <a:pt x="9064" y="3108"/>
                  </a:moveTo>
                  <a:lnTo>
                    <a:pt x="8943" y="3177"/>
                  </a:lnTo>
                  <a:lnTo>
                    <a:pt x="8437" y="2308"/>
                  </a:lnTo>
                  <a:lnTo>
                    <a:pt x="8564" y="2233"/>
                  </a:lnTo>
                  <a:close/>
                  <a:moveTo>
                    <a:pt x="25552" y="31669"/>
                  </a:moveTo>
                  <a:lnTo>
                    <a:pt x="25431" y="31744"/>
                  </a:lnTo>
                  <a:lnTo>
                    <a:pt x="24925" y="30875"/>
                  </a:lnTo>
                  <a:lnTo>
                    <a:pt x="25051" y="30800"/>
                  </a:lnTo>
                  <a:close/>
                  <a:moveTo>
                    <a:pt x="7884" y="3856"/>
                  </a:moveTo>
                  <a:lnTo>
                    <a:pt x="7769" y="3931"/>
                  </a:lnTo>
                  <a:lnTo>
                    <a:pt x="7194" y="3114"/>
                  </a:lnTo>
                  <a:lnTo>
                    <a:pt x="7309" y="3033"/>
                  </a:lnTo>
                  <a:close/>
                  <a:moveTo>
                    <a:pt x="26795" y="30863"/>
                  </a:moveTo>
                  <a:lnTo>
                    <a:pt x="26680" y="30944"/>
                  </a:lnTo>
                  <a:lnTo>
                    <a:pt x="26104" y="30121"/>
                  </a:lnTo>
                  <a:lnTo>
                    <a:pt x="26219" y="30046"/>
                  </a:lnTo>
                  <a:close/>
                  <a:moveTo>
                    <a:pt x="6780" y="4696"/>
                  </a:moveTo>
                  <a:lnTo>
                    <a:pt x="6670" y="4788"/>
                  </a:lnTo>
                  <a:lnTo>
                    <a:pt x="6020" y="4017"/>
                  </a:lnTo>
                  <a:lnTo>
                    <a:pt x="6129" y="3925"/>
                  </a:lnTo>
                  <a:close/>
                  <a:moveTo>
                    <a:pt x="27969" y="29960"/>
                  </a:moveTo>
                  <a:lnTo>
                    <a:pt x="27859" y="30052"/>
                  </a:lnTo>
                  <a:lnTo>
                    <a:pt x="27215" y="29281"/>
                  </a:lnTo>
                  <a:lnTo>
                    <a:pt x="27324" y="29189"/>
                  </a:lnTo>
                  <a:close/>
                  <a:moveTo>
                    <a:pt x="5744" y="5640"/>
                  </a:moveTo>
                  <a:lnTo>
                    <a:pt x="5640" y="5738"/>
                  </a:lnTo>
                  <a:lnTo>
                    <a:pt x="4926" y="5024"/>
                  </a:lnTo>
                  <a:lnTo>
                    <a:pt x="5030" y="4926"/>
                  </a:lnTo>
                  <a:close/>
                  <a:moveTo>
                    <a:pt x="29062" y="28953"/>
                  </a:moveTo>
                  <a:lnTo>
                    <a:pt x="28964" y="29051"/>
                  </a:lnTo>
                  <a:lnTo>
                    <a:pt x="28251" y="28343"/>
                  </a:lnTo>
                  <a:lnTo>
                    <a:pt x="28349" y="28239"/>
                  </a:lnTo>
                  <a:close/>
                  <a:moveTo>
                    <a:pt x="4800" y="6659"/>
                  </a:moveTo>
                  <a:lnTo>
                    <a:pt x="4708" y="6768"/>
                  </a:lnTo>
                  <a:lnTo>
                    <a:pt x="3937" y="6118"/>
                  </a:lnTo>
                  <a:lnTo>
                    <a:pt x="4029" y="6014"/>
                  </a:lnTo>
                  <a:close/>
                  <a:moveTo>
                    <a:pt x="30058" y="27859"/>
                  </a:moveTo>
                  <a:lnTo>
                    <a:pt x="29960" y="27969"/>
                  </a:lnTo>
                  <a:lnTo>
                    <a:pt x="29195" y="27318"/>
                  </a:lnTo>
                  <a:lnTo>
                    <a:pt x="29287" y="27209"/>
                  </a:lnTo>
                  <a:close/>
                  <a:moveTo>
                    <a:pt x="3942" y="7758"/>
                  </a:moveTo>
                  <a:lnTo>
                    <a:pt x="3862" y="7873"/>
                  </a:lnTo>
                  <a:lnTo>
                    <a:pt x="3045" y="7297"/>
                  </a:lnTo>
                  <a:lnTo>
                    <a:pt x="3125" y="7182"/>
                  </a:lnTo>
                  <a:close/>
                  <a:moveTo>
                    <a:pt x="30956" y="26680"/>
                  </a:moveTo>
                  <a:lnTo>
                    <a:pt x="30875" y="26795"/>
                  </a:lnTo>
                  <a:lnTo>
                    <a:pt x="30058" y="26219"/>
                  </a:lnTo>
                  <a:lnTo>
                    <a:pt x="30133" y="26104"/>
                  </a:lnTo>
                  <a:close/>
                  <a:moveTo>
                    <a:pt x="3189" y="8932"/>
                  </a:moveTo>
                  <a:lnTo>
                    <a:pt x="3114" y="9053"/>
                  </a:lnTo>
                  <a:lnTo>
                    <a:pt x="2245" y="8552"/>
                  </a:lnTo>
                  <a:lnTo>
                    <a:pt x="2314" y="8431"/>
                  </a:lnTo>
                  <a:close/>
                  <a:moveTo>
                    <a:pt x="31744" y="25419"/>
                  </a:moveTo>
                  <a:lnTo>
                    <a:pt x="31675" y="25540"/>
                  </a:lnTo>
                  <a:lnTo>
                    <a:pt x="30806" y="25040"/>
                  </a:lnTo>
                  <a:lnTo>
                    <a:pt x="30875" y="24919"/>
                  </a:lnTo>
                  <a:close/>
                  <a:moveTo>
                    <a:pt x="2538" y="10169"/>
                  </a:moveTo>
                  <a:lnTo>
                    <a:pt x="2481" y="10301"/>
                  </a:lnTo>
                  <a:lnTo>
                    <a:pt x="1571" y="9876"/>
                  </a:lnTo>
                  <a:lnTo>
                    <a:pt x="1629" y="9743"/>
                  </a:lnTo>
                  <a:close/>
                  <a:moveTo>
                    <a:pt x="32423" y="24101"/>
                  </a:moveTo>
                  <a:lnTo>
                    <a:pt x="32365" y="24234"/>
                  </a:lnTo>
                  <a:lnTo>
                    <a:pt x="31450" y="23808"/>
                  </a:lnTo>
                  <a:lnTo>
                    <a:pt x="31508" y="23681"/>
                  </a:lnTo>
                  <a:close/>
                  <a:moveTo>
                    <a:pt x="2003" y="11458"/>
                  </a:moveTo>
                  <a:lnTo>
                    <a:pt x="1951" y="11596"/>
                  </a:lnTo>
                  <a:lnTo>
                    <a:pt x="1007" y="11251"/>
                  </a:lnTo>
                  <a:lnTo>
                    <a:pt x="1059" y="11113"/>
                  </a:lnTo>
                  <a:close/>
                  <a:moveTo>
                    <a:pt x="32993" y="22732"/>
                  </a:moveTo>
                  <a:lnTo>
                    <a:pt x="32941" y="22864"/>
                  </a:lnTo>
                  <a:lnTo>
                    <a:pt x="31997" y="22519"/>
                  </a:lnTo>
                  <a:lnTo>
                    <a:pt x="32049" y="22387"/>
                  </a:lnTo>
                  <a:close/>
                  <a:moveTo>
                    <a:pt x="1577" y="12782"/>
                  </a:moveTo>
                  <a:lnTo>
                    <a:pt x="1543" y="12920"/>
                  </a:lnTo>
                  <a:lnTo>
                    <a:pt x="570" y="12661"/>
                  </a:lnTo>
                  <a:lnTo>
                    <a:pt x="605" y="12523"/>
                  </a:lnTo>
                  <a:close/>
                  <a:moveTo>
                    <a:pt x="33430" y="21322"/>
                  </a:moveTo>
                  <a:lnTo>
                    <a:pt x="33396" y="21454"/>
                  </a:lnTo>
                  <a:lnTo>
                    <a:pt x="32423" y="21195"/>
                  </a:lnTo>
                  <a:lnTo>
                    <a:pt x="32458" y="21063"/>
                  </a:lnTo>
                  <a:close/>
                  <a:moveTo>
                    <a:pt x="1266" y="14140"/>
                  </a:moveTo>
                  <a:lnTo>
                    <a:pt x="1243" y="14278"/>
                  </a:lnTo>
                  <a:lnTo>
                    <a:pt x="254" y="14105"/>
                  </a:lnTo>
                  <a:lnTo>
                    <a:pt x="277" y="13967"/>
                  </a:lnTo>
                  <a:close/>
                  <a:moveTo>
                    <a:pt x="33741" y="19866"/>
                  </a:moveTo>
                  <a:lnTo>
                    <a:pt x="33718" y="20004"/>
                  </a:lnTo>
                  <a:lnTo>
                    <a:pt x="32722" y="19831"/>
                  </a:lnTo>
                  <a:lnTo>
                    <a:pt x="32745" y="19693"/>
                  </a:lnTo>
                  <a:close/>
                  <a:moveTo>
                    <a:pt x="1082" y="15521"/>
                  </a:moveTo>
                  <a:lnTo>
                    <a:pt x="1065" y="15665"/>
                  </a:lnTo>
                  <a:lnTo>
                    <a:pt x="64" y="15579"/>
                  </a:lnTo>
                  <a:lnTo>
                    <a:pt x="81" y="15435"/>
                  </a:lnTo>
                  <a:close/>
                  <a:moveTo>
                    <a:pt x="33925" y="18398"/>
                  </a:moveTo>
                  <a:lnTo>
                    <a:pt x="33908" y="18542"/>
                  </a:lnTo>
                  <a:lnTo>
                    <a:pt x="32912" y="18456"/>
                  </a:lnTo>
                  <a:lnTo>
                    <a:pt x="32924" y="18312"/>
                  </a:lnTo>
                  <a:close/>
                  <a:moveTo>
                    <a:pt x="1007" y="16919"/>
                  </a:moveTo>
                  <a:lnTo>
                    <a:pt x="1007" y="17063"/>
                  </a:lnTo>
                  <a:lnTo>
                    <a:pt x="0" y="17063"/>
                  </a:lnTo>
                  <a:lnTo>
                    <a:pt x="0" y="16919"/>
                  </a:lnTo>
                  <a:close/>
                  <a:moveTo>
                    <a:pt x="33988" y="16919"/>
                  </a:moveTo>
                  <a:lnTo>
                    <a:pt x="33988" y="17063"/>
                  </a:lnTo>
                  <a:lnTo>
                    <a:pt x="32981" y="17063"/>
                  </a:lnTo>
                  <a:lnTo>
                    <a:pt x="32981" y="16919"/>
                  </a:lnTo>
                  <a:close/>
                  <a:moveTo>
                    <a:pt x="1065" y="18312"/>
                  </a:moveTo>
                  <a:lnTo>
                    <a:pt x="1082" y="18456"/>
                  </a:lnTo>
                  <a:lnTo>
                    <a:pt x="81" y="18542"/>
                  </a:lnTo>
                  <a:lnTo>
                    <a:pt x="64" y="18398"/>
                  </a:lnTo>
                  <a:close/>
                  <a:moveTo>
                    <a:pt x="33919" y="15435"/>
                  </a:moveTo>
                  <a:lnTo>
                    <a:pt x="33931" y="15579"/>
                  </a:lnTo>
                  <a:lnTo>
                    <a:pt x="32935" y="15665"/>
                  </a:lnTo>
                  <a:lnTo>
                    <a:pt x="32918" y="15521"/>
                  </a:lnTo>
                  <a:close/>
                  <a:moveTo>
                    <a:pt x="1238" y="19693"/>
                  </a:moveTo>
                  <a:lnTo>
                    <a:pt x="1261" y="19831"/>
                  </a:lnTo>
                  <a:lnTo>
                    <a:pt x="265" y="20004"/>
                  </a:lnTo>
                  <a:lnTo>
                    <a:pt x="242" y="19866"/>
                  </a:lnTo>
                  <a:close/>
                  <a:moveTo>
                    <a:pt x="33718" y="13967"/>
                  </a:moveTo>
                  <a:lnTo>
                    <a:pt x="33741" y="14105"/>
                  </a:lnTo>
                  <a:lnTo>
                    <a:pt x="32745" y="14278"/>
                  </a:lnTo>
                  <a:lnTo>
                    <a:pt x="32722" y="14140"/>
                  </a:lnTo>
                  <a:close/>
                  <a:moveTo>
                    <a:pt x="1531" y="21063"/>
                  </a:moveTo>
                  <a:lnTo>
                    <a:pt x="1571" y="21195"/>
                  </a:lnTo>
                  <a:lnTo>
                    <a:pt x="599" y="21454"/>
                  </a:lnTo>
                  <a:lnTo>
                    <a:pt x="564" y="21322"/>
                  </a:lnTo>
                  <a:close/>
                  <a:moveTo>
                    <a:pt x="33396" y="12523"/>
                  </a:moveTo>
                  <a:lnTo>
                    <a:pt x="33430" y="12661"/>
                  </a:lnTo>
                  <a:lnTo>
                    <a:pt x="32458" y="12920"/>
                  </a:lnTo>
                  <a:lnTo>
                    <a:pt x="32423" y="12782"/>
                  </a:lnTo>
                  <a:close/>
                  <a:moveTo>
                    <a:pt x="1951" y="22392"/>
                  </a:moveTo>
                  <a:lnTo>
                    <a:pt x="2003" y="22530"/>
                  </a:lnTo>
                  <a:lnTo>
                    <a:pt x="1059" y="22876"/>
                  </a:lnTo>
                  <a:lnTo>
                    <a:pt x="1007" y="22738"/>
                  </a:lnTo>
                  <a:close/>
                  <a:moveTo>
                    <a:pt x="32941" y="11113"/>
                  </a:moveTo>
                  <a:lnTo>
                    <a:pt x="32993" y="11251"/>
                  </a:lnTo>
                  <a:lnTo>
                    <a:pt x="32049" y="11596"/>
                  </a:lnTo>
                  <a:lnTo>
                    <a:pt x="31997" y="11458"/>
                  </a:lnTo>
                  <a:close/>
                  <a:moveTo>
                    <a:pt x="2475" y="23681"/>
                  </a:moveTo>
                  <a:lnTo>
                    <a:pt x="2532" y="23808"/>
                  </a:lnTo>
                  <a:lnTo>
                    <a:pt x="1617" y="24234"/>
                  </a:lnTo>
                  <a:lnTo>
                    <a:pt x="1560" y="24101"/>
                  </a:lnTo>
                  <a:close/>
                  <a:moveTo>
                    <a:pt x="32365" y="9743"/>
                  </a:moveTo>
                  <a:lnTo>
                    <a:pt x="32423" y="9876"/>
                  </a:lnTo>
                  <a:lnTo>
                    <a:pt x="31508" y="10301"/>
                  </a:lnTo>
                  <a:lnTo>
                    <a:pt x="31450" y="10169"/>
                  </a:lnTo>
                  <a:close/>
                  <a:moveTo>
                    <a:pt x="3114" y="24919"/>
                  </a:moveTo>
                  <a:lnTo>
                    <a:pt x="3189" y="25040"/>
                  </a:lnTo>
                  <a:lnTo>
                    <a:pt x="2314" y="25540"/>
                  </a:lnTo>
                  <a:lnTo>
                    <a:pt x="2245" y="25419"/>
                  </a:lnTo>
                  <a:close/>
                  <a:moveTo>
                    <a:pt x="31675" y="8431"/>
                  </a:moveTo>
                  <a:lnTo>
                    <a:pt x="31744" y="8552"/>
                  </a:lnTo>
                  <a:lnTo>
                    <a:pt x="30875" y="9053"/>
                  </a:lnTo>
                  <a:lnTo>
                    <a:pt x="30806" y="8932"/>
                  </a:lnTo>
                  <a:close/>
                  <a:moveTo>
                    <a:pt x="3862" y="26098"/>
                  </a:moveTo>
                  <a:lnTo>
                    <a:pt x="3942" y="26213"/>
                  </a:lnTo>
                  <a:lnTo>
                    <a:pt x="3125" y="26789"/>
                  </a:lnTo>
                  <a:lnTo>
                    <a:pt x="3045" y="26674"/>
                  </a:lnTo>
                  <a:close/>
                  <a:moveTo>
                    <a:pt x="30875" y="7182"/>
                  </a:moveTo>
                  <a:lnTo>
                    <a:pt x="30956" y="7297"/>
                  </a:lnTo>
                  <a:lnTo>
                    <a:pt x="30133" y="7873"/>
                  </a:lnTo>
                  <a:lnTo>
                    <a:pt x="30058" y="7758"/>
                  </a:lnTo>
                  <a:close/>
                  <a:moveTo>
                    <a:pt x="4708" y="27209"/>
                  </a:moveTo>
                  <a:lnTo>
                    <a:pt x="4800" y="27318"/>
                  </a:lnTo>
                  <a:lnTo>
                    <a:pt x="4029" y="27969"/>
                  </a:lnTo>
                  <a:lnTo>
                    <a:pt x="3937" y="27859"/>
                  </a:lnTo>
                  <a:close/>
                  <a:moveTo>
                    <a:pt x="29971" y="6014"/>
                  </a:moveTo>
                  <a:lnTo>
                    <a:pt x="30064" y="6118"/>
                  </a:lnTo>
                  <a:lnTo>
                    <a:pt x="29292" y="6768"/>
                  </a:lnTo>
                  <a:lnTo>
                    <a:pt x="29200" y="6659"/>
                  </a:lnTo>
                  <a:close/>
                  <a:moveTo>
                    <a:pt x="5640" y="28239"/>
                  </a:moveTo>
                  <a:lnTo>
                    <a:pt x="5744" y="28343"/>
                  </a:lnTo>
                  <a:lnTo>
                    <a:pt x="5030" y="29051"/>
                  </a:lnTo>
                  <a:lnTo>
                    <a:pt x="4926" y="28953"/>
                  </a:lnTo>
                  <a:close/>
                  <a:moveTo>
                    <a:pt x="28964" y="4926"/>
                  </a:moveTo>
                  <a:lnTo>
                    <a:pt x="29062" y="5024"/>
                  </a:lnTo>
                  <a:lnTo>
                    <a:pt x="28349" y="5738"/>
                  </a:lnTo>
                  <a:lnTo>
                    <a:pt x="28251" y="5640"/>
                  </a:lnTo>
                  <a:close/>
                  <a:moveTo>
                    <a:pt x="6670" y="29189"/>
                  </a:moveTo>
                  <a:lnTo>
                    <a:pt x="6780" y="29281"/>
                  </a:lnTo>
                  <a:lnTo>
                    <a:pt x="6129" y="30052"/>
                  </a:lnTo>
                  <a:lnTo>
                    <a:pt x="6020" y="29960"/>
                  </a:lnTo>
                  <a:close/>
                  <a:moveTo>
                    <a:pt x="27859" y="3925"/>
                  </a:moveTo>
                  <a:lnTo>
                    <a:pt x="27969" y="4017"/>
                  </a:lnTo>
                  <a:lnTo>
                    <a:pt x="27324" y="4788"/>
                  </a:lnTo>
                  <a:lnTo>
                    <a:pt x="27215" y="4696"/>
                  </a:lnTo>
                  <a:close/>
                  <a:moveTo>
                    <a:pt x="7769" y="30046"/>
                  </a:moveTo>
                  <a:lnTo>
                    <a:pt x="7884" y="30121"/>
                  </a:lnTo>
                  <a:lnTo>
                    <a:pt x="7309" y="30944"/>
                  </a:lnTo>
                  <a:lnTo>
                    <a:pt x="7194" y="30863"/>
                  </a:lnTo>
                  <a:close/>
                  <a:moveTo>
                    <a:pt x="26680" y="3027"/>
                  </a:moveTo>
                  <a:lnTo>
                    <a:pt x="26795" y="3108"/>
                  </a:lnTo>
                  <a:lnTo>
                    <a:pt x="26219" y="3925"/>
                  </a:lnTo>
                  <a:lnTo>
                    <a:pt x="26104" y="3844"/>
                  </a:lnTo>
                  <a:close/>
                  <a:moveTo>
                    <a:pt x="8943" y="30800"/>
                  </a:moveTo>
                  <a:lnTo>
                    <a:pt x="9064" y="30875"/>
                  </a:lnTo>
                  <a:lnTo>
                    <a:pt x="8564" y="31744"/>
                  </a:lnTo>
                  <a:lnTo>
                    <a:pt x="8437" y="31669"/>
                  </a:lnTo>
                  <a:close/>
                  <a:moveTo>
                    <a:pt x="25431" y="2233"/>
                  </a:moveTo>
                  <a:lnTo>
                    <a:pt x="25552" y="2308"/>
                  </a:lnTo>
                  <a:lnTo>
                    <a:pt x="25051" y="3177"/>
                  </a:lnTo>
                  <a:lnTo>
                    <a:pt x="24925" y="3108"/>
                  </a:lnTo>
                  <a:close/>
                  <a:moveTo>
                    <a:pt x="10175" y="31450"/>
                  </a:moveTo>
                  <a:lnTo>
                    <a:pt x="10302" y="31508"/>
                  </a:lnTo>
                  <a:lnTo>
                    <a:pt x="9876" y="32417"/>
                  </a:lnTo>
                  <a:lnTo>
                    <a:pt x="9749" y="32360"/>
                  </a:lnTo>
                  <a:close/>
                  <a:moveTo>
                    <a:pt x="24113" y="1560"/>
                  </a:moveTo>
                  <a:lnTo>
                    <a:pt x="24240" y="1617"/>
                  </a:lnTo>
                  <a:lnTo>
                    <a:pt x="23820" y="2532"/>
                  </a:lnTo>
                  <a:lnTo>
                    <a:pt x="23687" y="2475"/>
                  </a:lnTo>
                  <a:close/>
                  <a:moveTo>
                    <a:pt x="11458" y="31986"/>
                  </a:moveTo>
                  <a:lnTo>
                    <a:pt x="11596" y="32037"/>
                  </a:lnTo>
                  <a:lnTo>
                    <a:pt x="11251" y="32981"/>
                  </a:lnTo>
                  <a:lnTo>
                    <a:pt x="11113" y="32929"/>
                  </a:lnTo>
                  <a:close/>
                  <a:moveTo>
                    <a:pt x="22738" y="996"/>
                  </a:moveTo>
                  <a:lnTo>
                    <a:pt x="22876" y="1048"/>
                  </a:lnTo>
                  <a:lnTo>
                    <a:pt x="22531" y="1991"/>
                  </a:lnTo>
                  <a:lnTo>
                    <a:pt x="22392" y="1940"/>
                  </a:lnTo>
                  <a:close/>
                  <a:moveTo>
                    <a:pt x="12793" y="32411"/>
                  </a:moveTo>
                  <a:lnTo>
                    <a:pt x="12926" y="32446"/>
                  </a:lnTo>
                  <a:lnTo>
                    <a:pt x="12667" y="33419"/>
                  </a:lnTo>
                  <a:lnTo>
                    <a:pt x="12534" y="33384"/>
                  </a:lnTo>
                  <a:close/>
                  <a:moveTo>
                    <a:pt x="21322" y="558"/>
                  </a:moveTo>
                  <a:lnTo>
                    <a:pt x="21460" y="593"/>
                  </a:lnTo>
                  <a:lnTo>
                    <a:pt x="21201" y="1566"/>
                  </a:lnTo>
                  <a:lnTo>
                    <a:pt x="21063" y="1531"/>
                  </a:lnTo>
                  <a:close/>
                  <a:moveTo>
                    <a:pt x="14151" y="32722"/>
                  </a:moveTo>
                  <a:lnTo>
                    <a:pt x="14284" y="32745"/>
                  </a:lnTo>
                  <a:lnTo>
                    <a:pt x="14117" y="33735"/>
                  </a:lnTo>
                  <a:lnTo>
                    <a:pt x="13979" y="33712"/>
                  </a:lnTo>
                  <a:close/>
                  <a:moveTo>
                    <a:pt x="19878" y="242"/>
                  </a:moveTo>
                  <a:lnTo>
                    <a:pt x="20016" y="265"/>
                  </a:lnTo>
                  <a:lnTo>
                    <a:pt x="19843" y="1255"/>
                  </a:lnTo>
                  <a:lnTo>
                    <a:pt x="19705" y="1238"/>
                  </a:lnTo>
                  <a:close/>
                  <a:moveTo>
                    <a:pt x="15533" y="32906"/>
                  </a:moveTo>
                  <a:lnTo>
                    <a:pt x="15677" y="32924"/>
                  </a:lnTo>
                  <a:lnTo>
                    <a:pt x="15590" y="33925"/>
                  </a:lnTo>
                  <a:lnTo>
                    <a:pt x="15446" y="33908"/>
                  </a:lnTo>
                  <a:close/>
                  <a:moveTo>
                    <a:pt x="18410" y="58"/>
                  </a:moveTo>
                  <a:lnTo>
                    <a:pt x="18554" y="69"/>
                  </a:lnTo>
                  <a:lnTo>
                    <a:pt x="18468" y="1071"/>
                  </a:lnTo>
                  <a:lnTo>
                    <a:pt x="18324" y="1053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64"/>
            <p:cNvSpPr/>
            <p:nvPr/>
          </p:nvSpPr>
          <p:spPr>
            <a:xfrm>
              <a:off x="1438244" y="2532165"/>
              <a:ext cx="1668543" cy="1667239"/>
            </a:xfrm>
            <a:custGeom>
              <a:avLst/>
              <a:gdLst/>
              <a:ahLst/>
              <a:cxnLst/>
              <a:rect l="l" t="t" r="r" b="b"/>
              <a:pathLst>
                <a:path w="35929" h="35899" extrusionOk="0">
                  <a:moveTo>
                    <a:pt x="2297" y="13167"/>
                  </a:moveTo>
                  <a:lnTo>
                    <a:pt x="766" y="12770"/>
                  </a:lnTo>
                  <a:cubicBezTo>
                    <a:pt x="2924" y="5611"/>
                    <a:pt x="9439" y="328"/>
                    <a:pt x="17225" y="0"/>
                  </a:cubicBezTo>
                  <a:lnTo>
                    <a:pt x="17225" y="1583"/>
                  </a:lnTo>
                  <a:cubicBezTo>
                    <a:pt x="10181" y="1899"/>
                    <a:pt x="4282" y="6687"/>
                    <a:pt x="2297" y="13167"/>
                  </a:cubicBezTo>
                  <a:close/>
                  <a:moveTo>
                    <a:pt x="34351" y="17950"/>
                  </a:moveTo>
                  <a:cubicBezTo>
                    <a:pt x="34351" y="20453"/>
                    <a:pt x="33793" y="22830"/>
                    <a:pt x="32775" y="24947"/>
                  </a:cubicBezTo>
                  <a:lnTo>
                    <a:pt x="34173" y="25690"/>
                  </a:lnTo>
                  <a:cubicBezTo>
                    <a:pt x="35295" y="23348"/>
                    <a:pt x="35928" y="20718"/>
                    <a:pt x="35928" y="17950"/>
                  </a:cubicBezTo>
                  <a:cubicBezTo>
                    <a:pt x="35928" y="14376"/>
                    <a:pt x="34875" y="11044"/>
                    <a:pt x="33074" y="8247"/>
                  </a:cubicBezTo>
                  <a:lnTo>
                    <a:pt x="31779" y="9150"/>
                  </a:lnTo>
                  <a:cubicBezTo>
                    <a:pt x="33408" y="11694"/>
                    <a:pt x="34351" y="14715"/>
                    <a:pt x="34351" y="17950"/>
                  </a:cubicBezTo>
                  <a:close/>
                  <a:moveTo>
                    <a:pt x="30927" y="7936"/>
                  </a:moveTo>
                  <a:lnTo>
                    <a:pt x="32222" y="7033"/>
                  </a:lnTo>
                  <a:cubicBezTo>
                    <a:pt x="29080" y="2935"/>
                    <a:pt x="24211" y="230"/>
                    <a:pt x="18715" y="0"/>
                  </a:cubicBezTo>
                  <a:lnTo>
                    <a:pt x="18715" y="1583"/>
                  </a:lnTo>
                  <a:cubicBezTo>
                    <a:pt x="23676" y="1807"/>
                    <a:pt x="28073" y="4247"/>
                    <a:pt x="30927" y="7936"/>
                  </a:cubicBezTo>
                  <a:close/>
                  <a:moveTo>
                    <a:pt x="1583" y="17950"/>
                  </a:moveTo>
                  <a:cubicBezTo>
                    <a:pt x="1583" y="16804"/>
                    <a:pt x="1704" y="15682"/>
                    <a:pt x="1929" y="14606"/>
                  </a:cubicBezTo>
                  <a:lnTo>
                    <a:pt x="398" y="14209"/>
                  </a:lnTo>
                  <a:cubicBezTo>
                    <a:pt x="139" y="15417"/>
                    <a:pt x="1" y="16672"/>
                    <a:pt x="1" y="17950"/>
                  </a:cubicBezTo>
                  <a:cubicBezTo>
                    <a:pt x="1" y="27606"/>
                    <a:pt x="7666" y="35502"/>
                    <a:pt x="17225" y="35899"/>
                  </a:cubicBezTo>
                  <a:lnTo>
                    <a:pt x="17225" y="34316"/>
                  </a:lnTo>
                  <a:cubicBezTo>
                    <a:pt x="8535" y="33925"/>
                    <a:pt x="1583" y="26731"/>
                    <a:pt x="1583" y="17950"/>
                  </a:cubicBezTo>
                  <a:close/>
                  <a:moveTo>
                    <a:pt x="32084" y="26259"/>
                  </a:moveTo>
                  <a:cubicBezTo>
                    <a:pt x="29350" y="30886"/>
                    <a:pt x="24401" y="34057"/>
                    <a:pt x="18715" y="34316"/>
                  </a:cubicBezTo>
                  <a:lnTo>
                    <a:pt x="18715" y="35899"/>
                  </a:lnTo>
                  <a:cubicBezTo>
                    <a:pt x="25006" y="35640"/>
                    <a:pt x="30484" y="32129"/>
                    <a:pt x="33482" y="270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64"/>
            <p:cNvSpPr/>
            <p:nvPr/>
          </p:nvSpPr>
          <p:spPr>
            <a:xfrm>
              <a:off x="1112177" y="2261409"/>
              <a:ext cx="2299802" cy="2296396"/>
            </a:xfrm>
            <a:custGeom>
              <a:avLst/>
              <a:gdLst/>
              <a:ahLst/>
              <a:cxnLst/>
              <a:rect l="l" t="t" r="r" b="b"/>
              <a:pathLst>
                <a:path w="49522" h="49446" extrusionOk="0">
                  <a:moveTo>
                    <a:pt x="6688" y="34604"/>
                  </a:moveTo>
                  <a:lnTo>
                    <a:pt x="4973" y="35727"/>
                  </a:lnTo>
                  <a:cubicBezTo>
                    <a:pt x="1" y="27388"/>
                    <a:pt x="645" y="16517"/>
                    <a:pt x="7143" y="8782"/>
                  </a:cubicBezTo>
                  <a:lnTo>
                    <a:pt x="8656" y="10164"/>
                  </a:lnTo>
                  <a:cubicBezTo>
                    <a:pt x="2792" y="17190"/>
                    <a:pt x="2217" y="27031"/>
                    <a:pt x="6688" y="34604"/>
                  </a:cubicBezTo>
                  <a:close/>
                  <a:moveTo>
                    <a:pt x="39329" y="8086"/>
                  </a:moveTo>
                  <a:cubicBezTo>
                    <a:pt x="41723" y="10279"/>
                    <a:pt x="43507" y="12891"/>
                    <a:pt x="44658" y="15717"/>
                  </a:cubicBezTo>
                  <a:lnTo>
                    <a:pt x="46586" y="15026"/>
                  </a:lnTo>
                  <a:cubicBezTo>
                    <a:pt x="45332" y="11896"/>
                    <a:pt x="43364" y="8995"/>
                    <a:pt x="40711" y="6573"/>
                  </a:cubicBezTo>
                  <a:cubicBezTo>
                    <a:pt x="37286" y="3442"/>
                    <a:pt x="33172" y="1531"/>
                    <a:pt x="28913" y="812"/>
                  </a:cubicBezTo>
                  <a:lnTo>
                    <a:pt x="28654" y="2849"/>
                  </a:lnTo>
                  <a:cubicBezTo>
                    <a:pt x="32510" y="3511"/>
                    <a:pt x="36228" y="5249"/>
                    <a:pt x="39329" y="8086"/>
                  </a:cubicBezTo>
                  <a:close/>
                  <a:moveTo>
                    <a:pt x="26738" y="2602"/>
                  </a:moveTo>
                  <a:lnTo>
                    <a:pt x="27003" y="565"/>
                  </a:lnTo>
                  <a:cubicBezTo>
                    <a:pt x="20327" y="1"/>
                    <a:pt x="13467" y="2291"/>
                    <a:pt x="8449" y="7355"/>
                  </a:cubicBezTo>
                  <a:lnTo>
                    <a:pt x="9957" y="8736"/>
                  </a:lnTo>
                  <a:cubicBezTo>
                    <a:pt x="14520" y="4184"/>
                    <a:pt x="20707" y="2107"/>
                    <a:pt x="26738" y="2602"/>
                  </a:cubicBezTo>
                  <a:close/>
                  <a:moveTo>
                    <a:pt x="10647" y="39479"/>
                  </a:moveTo>
                  <a:cubicBezTo>
                    <a:pt x="9548" y="38472"/>
                    <a:pt x="8587" y="37378"/>
                    <a:pt x="7741" y="36216"/>
                  </a:cubicBezTo>
                  <a:lnTo>
                    <a:pt x="6032" y="37338"/>
                  </a:lnTo>
                  <a:cubicBezTo>
                    <a:pt x="6964" y="38638"/>
                    <a:pt x="8046" y="39864"/>
                    <a:pt x="9266" y="40992"/>
                  </a:cubicBezTo>
                  <a:cubicBezTo>
                    <a:pt x="18520" y="49446"/>
                    <a:pt x="32792" y="49020"/>
                    <a:pt x="41539" y="40204"/>
                  </a:cubicBezTo>
                  <a:lnTo>
                    <a:pt x="40026" y="38823"/>
                  </a:lnTo>
                  <a:cubicBezTo>
                    <a:pt x="32044" y="46799"/>
                    <a:pt x="19067" y="47167"/>
                    <a:pt x="10647" y="39479"/>
                  </a:cubicBezTo>
                  <a:close/>
                  <a:moveTo>
                    <a:pt x="45309" y="17530"/>
                  </a:moveTo>
                  <a:cubicBezTo>
                    <a:pt x="47352" y="24200"/>
                    <a:pt x="46057" y="31715"/>
                    <a:pt x="41321" y="37390"/>
                  </a:cubicBezTo>
                  <a:lnTo>
                    <a:pt x="42834" y="38771"/>
                  </a:lnTo>
                  <a:cubicBezTo>
                    <a:pt x="48100" y="32515"/>
                    <a:pt x="49521" y="24200"/>
                    <a:pt x="47237" y="168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64"/>
            <p:cNvSpPr/>
            <p:nvPr/>
          </p:nvSpPr>
          <p:spPr>
            <a:xfrm>
              <a:off x="1078275" y="2139824"/>
              <a:ext cx="2474788" cy="2468790"/>
            </a:xfrm>
            <a:custGeom>
              <a:avLst/>
              <a:gdLst/>
              <a:ahLst/>
              <a:cxnLst/>
              <a:rect l="l" t="t" r="r" b="b"/>
              <a:pathLst>
                <a:path w="53290" h="53158" extrusionOk="0">
                  <a:moveTo>
                    <a:pt x="45751" y="37729"/>
                  </a:moveTo>
                  <a:lnTo>
                    <a:pt x="47731" y="38730"/>
                  </a:lnTo>
                  <a:cubicBezTo>
                    <a:pt x="42592" y="47892"/>
                    <a:pt x="32049" y="53157"/>
                    <a:pt x="21276" y="51230"/>
                  </a:cubicBezTo>
                  <a:lnTo>
                    <a:pt x="21759" y="49066"/>
                  </a:lnTo>
                  <a:cubicBezTo>
                    <a:pt x="31519" y="50775"/>
                    <a:pt x="41066" y="46010"/>
                    <a:pt x="45751" y="37729"/>
                  </a:cubicBezTo>
                  <a:close/>
                  <a:moveTo>
                    <a:pt x="3252" y="21420"/>
                  </a:moveTo>
                  <a:cubicBezTo>
                    <a:pt x="4011" y="17990"/>
                    <a:pt x="5507" y="14905"/>
                    <a:pt x="7533" y="12298"/>
                  </a:cubicBezTo>
                  <a:lnTo>
                    <a:pt x="5841" y="10859"/>
                  </a:lnTo>
                  <a:cubicBezTo>
                    <a:pt x="3591" y="13731"/>
                    <a:pt x="1928" y="17138"/>
                    <a:pt x="1088" y="20936"/>
                  </a:cubicBezTo>
                  <a:cubicBezTo>
                    <a:pt x="0" y="25839"/>
                    <a:pt x="426" y="30731"/>
                    <a:pt x="2049" y="35116"/>
                  </a:cubicBezTo>
                  <a:lnTo>
                    <a:pt x="4097" y="34270"/>
                  </a:lnTo>
                  <a:cubicBezTo>
                    <a:pt x="2647" y="30282"/>
                    <a:pt x="2273" y="25851"/>
                    <a:pt x="3252" y="21420"/>
                  </a:cubicBezTo>
                  <a:close/>
                  <a:moveTo>
                    <a:pt x="4903" y="36186"/>
                  </a:moveTo>
                  <a:lnTo>
                    <a:pt x="2854" y="37038"/>
                  </a:lnTo>
                  <a:cubicBezTo>
                    <a:pt x="5928" y="43604"/>
                    <a:pt x="11774" y="48801"/>
                    <a:pt x="19244" y="50775"/>
                  </a:cubicBezTo>
                  <a:lnTo>
                    <a:pt x="19722" y="48611"/>
                  </a:lnTo>
                  <a:cubicBezTo>
                    <a:pt x="12989" y="46798"/>
                    <a:pt x="7706" y="42114"/>
                    <a:pt x="4903" y="36186"/>
                  </a:cubicBezTo>
                  <a:close/>
                  <a:moveTo>
                    <a:pt x="48191" y="31375"/>
                  </a:moveTo>
                  <a:cubicBezTo>
                    <a:pt x="47846" y="32952"/>
                    <a:pt x="47333" y="34449"/>
                    <a:pt x="46700" y="35864"/>
                  </a:cubicBezTo>
                  <a:lnTo>
                    <a:pt x="48674" y="36866"/>
                  </a:lnTo>
                  <a:cubicBezTo>
                    <a:pt x="49394" y="35289"/>
                    <a:pt x="49963" y="33614"/>
                    <a:pt x="50355" y="31853"/>
                  </a:cubicBezTo>
                  <a:cubicBezTo>
                    <a:pt x="53290" y="18605"/>
                    <a:pt x="45187" y="5450"/>
                    <a:pt x="32198" y="2003"/>
                  </a:cubicBezTo>
                  <a:lnTo>
                    <a:pt x="31715" y="4167"/>
                  </a:lnTo>
                  <a:cubicBezTo>
                    <a:pt x="43512" y="7355"/>
                    <a:pt x="50855" y="19336"/>
                    <a:pt x="48191" y="31375"/>
                  </a:cubicBezTo>
                  <a:close/>
                  <a:moveTo>
                    <a:pt x="8891" y="10710"/>
                  </a:moveTo>
                  <a:cubicBezTo>
                    <a:pt x="14048" y="5191"/>
                    <a:pt x="21794" y="2342"/>
                    <a:pt x="29678" y="3724"/>
                  </a:cubicBezTo>
                  <a:lnTo>
                    <a:pt x="30161" y="1560"/>
                  </a:lnTo>
                  <a:cubicBezTo>
                    <a:pt x="21448" y="0"/>
                    <a:pt x="12885" y="3154"/>
                    <a:pt x="7205" y="927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64"/>
            <p:cNvSpPr/>
            <p:nvPr/>
          </p:nvSpPr>
          <p:spPr>
            <a:xfrm>
              <a:off x="1557459" y="2650266"/>
              <a:ext cx="1430677" cy="1430754"/>
            </a:xfrm>
            <a:custGeom>
              <a:avLst/>
              <a:gdLst/>
              <a:ahLst/>
              <a:cxnLst/>
              <a:rect l="l" t="t" r="r" b="b"/>
              <a:pathLst>
                <a:path w="30807" h="30807" fill="none" extrusionOk="0">
                  <a:moveTo>
                    <a:pt x="25327" y="5479"/>
                  </a:moveTo>
                  <a:cubicBezTo>
                    <a:pt x="30806" y="10958"/>
                    <a:pt x="30806" y="19849"/>
                    <a:pt x="25327" y="25328"/>
                  </a:cubicBezTo>
                  <a:cubicBezTo>
                    <a:pt x="19849" y="30806"/>
                    <a:pt x="10958" y="30806"/>
                    <a:pt x="5479" y="25328"/>
                  </a:cubicBezTo>
                  <a:cubicBezTo>
                    <a:pt x="0" y="19849"/>
                    <a:pt x="0" y="10958"/>
                    <a:pt x="5479" y="5479"/>
                  </a:cubicBezTo>
                  <a:cubicBezTo>
                    <a:pt x="10958" y="1"/>
                    <a:pt x="19849" y="1"/>
                    <a:pt x="25327" y="5479"/>
                  </a:cubicBezTo>
                  <a:close/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64"/>
            <p:cNvSpPr/>
            <p:nvPr/>
          </p:nvSpPr>
          <p:spPr>
            <a:xfrm>
              <a:off x="1621084" y="3202738"/>
              <a:ext cx="1303710" cy="326073"/>
            </a:xfrm>
            <a:custGeom>
              <a:avLst/>
              <a:gdLst/>
              <a:ahLst/>
              <a:cxnLst/>
              <a:rect l="l" t="t" r="r" b="b"/>
              <a:pathLst>
                <a:path w="28073" h="7021" fill="none" extrusionOk="0">
                  <a:moveTo>
                    <a:pt x="28072" y="3511"/>
                  </a:moveTo>
                  <a:cubicBezTo>
                    <a:pt x="28072" y="5450"/>
                    <a:pt x="21788" y="7021"/>
                    <a:pt x="14036" y="7021"/>
                  </a:cubicBezTo>
                  <a:cubicBezTo>
                    <a:pt x="6284" y="7021"/>
                    <a:pt x="0" y="5450"/>
                    <a:pt x="0" y="3511"/>
                  </a:cubicBezTo>
                  <a:cubicBezTo>
                    <a:pt x="0" y="1571"/>
                    <a:pt x="6284" y="0"/>
                    <a:pt x="14036" y="0"/>
                  </a:cubicBezTo>
                  <a:cubicBezTo>
                    <a:pt x="21788" y="0"/>
                    <a:pt x="28072" y="1571"/>
                    <a:pt x="28072" y="3511"/>
                  </a:cubicBez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64"/>
            <p:cNvSpPr/>
            <p:nvPr/>
          </p:nvSpPr>
          <p:spPr>
            <a:xfrm>
              <a:off x="2915133" y="3475072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64"/>
            <p:cNvSpPr/>
            <p:nvPr/>
          </p:nvSpPr>
          <p:spPr>
            <a:xfrm>
              <a:off x="1638175" y="3493788"/>
              <a:ext cx="1272688" cy="141928"/>
            </a:xfrm>
            <a:custGeom>
              <a:avLst/>
              <a:gdLst/>
              <a:ahLst/>
              <a:cxnLst/>
              <a:rect l="l" t="t" r="r" b="b"/>
              <a:pathLst>
                <a:path w="27405" h="3056" fill="none" extrusionOk="0">
                  <a:moveTo>
                    <a:pt x="27405" y="0"/>
                  </a:moveTo>
                  <a:cubicBezTo>
                    <a:pt x="27244" y="351"/>
                    <a:pt x="26875" y="685"/>
                    <a:pt x="26329" y="990"/>
                  </a:cubicBezTo>
                  <a:cubicBezTo>
                    <a:pt x="24182" y="2210"/>
                    <a:pt x="19319" y="3056"/>
                    <a:pt x="13662" y="3056"/>
                  </a:cubicBezTo>
                  <a:cubicBezTo>
                    <a:pt x="6774" y="3056"/>
                    <a:pt x="1071" y="1796"/>
                    <a:pt x="0" y="155"/>
                  </a:cubicBezTo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64"/>
            <p:cNvSpPr/>
            <p:nvPr/>
          </p:nvSpPr>
          <p:spPr>
            <a:xfrm>
              <a:off x="1633902" y="3492442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64"/>
            <p:cNvSpPr/>
            <p:nvPr/>
          </p:nvSpPr>
          <p:spPr>
            <a:xfrm>
              <a:off x="1663578" y="3423476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64"/>
            <p:cNvSpPr/>
            <p:nvPr/>
          </p:nvSpPr>
          <p:spPr>
            <a:xfrm>
              <a:off x="1679601" y="3314430"/>
              <a:ext cx="1194390" cy="103753"/>
            </a:xfrm>
            <a:custGeom>
              <a:avLst/>
              <a:gdLst/>
              <a:ahLst/>
              <a:cxnLst/>
              <a:rect l="l" t="t" r="r" b="b"/>
              <a:pathLst>
                <a:path w="25719" h="2234" fill="none" extrusionOk="0">
                  <a:moveTo>
                    <a:pt x="0" y="2118"/>
                  </a:moveTo>
                  <a:cubicBezTo>
                    <a:pt x="2095" y="875"/>
                    <a:pt x="7021" y="1"/>
                    <a:pt x="12770" y="1"/>
                  </a:cubicBezTo>
                  <a:cubicBezTo>
                    <a:pt x="18686" y="1"/>
                    <a:pt x="23739" y="927"/>
                    <a:pt x="25719" y="2233"/>
                  </a:cubicBezTo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64"/>
            <p:cNvSpPr/>
            <p:nvPr/>
          </p:nvSpPr>
          <p:spPr>
            <a:xfrm>
              <a:off x="2881742" y="3423476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64"/>
            <p:cNvSpPr/>
            <p:nvPr/>
          </p:nvSpPr>
          <p:spPr>
            <a:xfrm>
              <a:off x="1814839" y="3481760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64"/>
            <p:cNvSpPr/>
            <p:nvPr/>
          </p:nvSpPr>
          <p:spPr>
            <a:xfrm>
              <a:off x="1833555" y="3430674"/>
              <a:ext cx="887840" cy="48718"/>
            </a:xfrm>
            <a:custGeom>
              <a:avLst/>
              <a:gdLst/>
              <a:ahLst/>
              <a:cxnLst/>
              <a:rect l="l" t="t" r="r" b="b"/>
              <a:pathLst>
                <a:path w="19118" h="1049" fill="none" extrusionOk="0">
                  <a:moveTo>
                    <a:pt x="0" y="991"/>
                  </a:moveTo>
                  <a:cubicBezTo>
                    <a:pt x="2406" y="381"/>
                    <a:pt x="5755" y="1"/>
                    <a:pt x="9461" y="1"/>
                  </a:cubicBezTo>
                  <a:cubicBezTo>
                    <a:pt x="13271" y="1"/>
                    <a:pt x="16706" y="404"/>
                    <a:pt x="19118" y="1048"/>
                  </a:cubicBezTo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64"/>
            <p:cNvSpPr/>
            <p:nvPr/>
          </p:nvSpPr>
          <p:spPr>
            <a:xfrm>
              <a:off x="2730481" y="3481760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64"/>
            <p:cNvSpPr/>
            <p:nvPr/>
          </p:nvSpPr>
          <p:spPr>
            <a:xfrm>
              <a:off x="2874543" y="3614862"/>
              <a:ext cx="46" cy="0"/>
            </a:xfrm>
            <a:custGeom>
              <a:avLst/>
              <a:gdLst/>
              <a:ahLst/>
              <a:cxnLst/>
              <a:rect l="l" t="t" r="r" b="b"/>
              <a:pathLst>
                <a:path w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4"/>
            <p:cNvSpPr/>
            <p:nvPr/>
          </p:nvSpPr>
          <p:spPr>
            <a:xfrm>
              <a:off x="1676118" y="3620714"/>
              <a:ext cx="1184777" cy="116849"/>
            </a:xfrm>
            <a:custGeom>
              <a:avLst/>
              <a:gdLst/>
              <a:ahLst/>
              <a:cxnLst/>
              <a:rect l="l" t="t" r="r" b="b"/>
              <a:pathLst>
                <a:path w="25512" h="2516" fill="none" extrusionOk="0">
                  <a:moveTo>
                    <a:pt x="25512" y="173"/>
                  </a:moveTo>
                  <a:cubicBezTo>
                    <a:pt x="23866" y="1531"/>
                    <a:pt x="18819" y="2515"/>
                    <a:pt x="12851" y="2515"/>
                  </a:cubicBezTo>
                  <a:cubicBezTo>
                    <a:pt x="6636" y="2515"/>
                    <a:pt x="1422" y="1445"/>
                    <a:pt x="1" y="1"/>
                  </a:cubicBezTo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64"/>
            <p:cNvSpPr/>
            <p:nvPr/>
          </p:nvSpPr>
          <p:spPr>
            <a:xfrm>
              <a:off x="1669430" y="3613237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64"/>
            <p:cNvSpPr/>
            <p:nvPr/>
          </p:nvSpPr>
          <p:spPr>
            <a:xfrm>
              <a:off x="2814123" y="3729248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64"/>
            <p:cNvSpPr/>
            <p:nvPr/>
          </p:nvSpPr>
          <p:spPr>
            <a:xfrm>
              <a:off x="1735470" y="3732964"/>
              <a:ext cx="1063151" cy="100269"/>
            </a:xfrm>
            <a:custGeom>
              <a:avLst/>
              <a:gdLst/>
              <a:ahLst/>
              <a:cxnLst/>
              <a:rect l="l" t="t" r="r" b="b"/>
              <a:pathLst>
                <a:path w="22893" h="2159" fill="none" extrusionOk="0">
                  <a:moveTo>
                    <a:pt x="22893" y="179"/>
                  </a:moveTo>
                  <a:cubicBezTo>
                    <a:pt x="21212" y="1336"/>
                    <a:pt x="16770" y="2159"/>
                    <a:pt x="11567" y="2159"/>
                  </a:cubicBezTo>
                  <a:cubicBezTo>
                    <a:pt x="6089" y="2159"/>
                    <a:pt x="1468" y="1244"/>
                    <a:pt x="0" y="1"/>
                  </a:cubicBezTo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64"/>
            <p:cNvSpPr/>
            <p:nvPr/>
          </p:nvSpPr>
          <p:spPr>
            <a:xfrm>
              <a:off x="1728225" y="3726276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64"/>
            <p:cNvSpPr/>
            <p:nvPr/>
          </p:nvSpPr>
          <p:spPr>
            <a:xfrm>
              <a:off x="2723004" y="3836111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64"/>
            <p:cNvSpPr/>
            <p:nvPr/>
          </p:nvSpPr>
          <p:spPr>
            <a:xfrm>
              <a:off x="1828214" y="3840151"/>
              <a:ext cx="879016" cy="78627"/>
            </a:xfrm>
            <a:custGeom>
              <a:avLst/>
              <a:gdLst/>
              <a:ahLst/>
              <a:cxnLst/>
              <a:rect l="l" t="t" r="r" b="b"/>
              <a:pathLst>
                <a:path w="18928" h="1693" fill="none" extrusionOk="0">
                  <a:moveTo>
                    <a:pt x="18928" y="150"/>
                  </a:moveTo>
                  <a:cubicBezTo>
                    <a:pt x="17403" y="1059"/>
                    <a:pt x="13789" y="1692"/>
                    <a:pt x="9576" y="1692"/>
                  </a:cubicBezTo>
                  <a:cubicBezTo>
                    <a:pt x="5139" y="1692"/>
                    <a:pt x="1370" y="984"/>
                    <a:pt x="0" y="0"/>
                  </a:cubicBezTo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64"/>
            <p:cNvSpPr/>
            <p:nvPr/>
          </p:nvSpPr>
          <p:spPr>
            <a:xfrm>
              <a:off x="1820180" y="3834532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64"/>
            <p:cNvSpPr/>
            <p:nvPr/>
          </p:nvSpPr>
          <p:spPr>
            <a:xfrm>
              <a:off x="2609408" y="3923282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64"/>
            <p:cNvSpPr/>
            <p:nvPr/>
          </p:nvSpPr>
          <p:spPr>
            <a:xfrm>
              <a:off x="1945525" y="3929134"/>
              <a:ext cx="646816" cy="52712"/>
            </a:xfrm>
            <a:custGeom>
              <a:avLst/>
              <a:gdLst/>
              <a:ahLst/>
              <a:cxnLst/>
              <a:rect l="l" t="t" r="r" b="b"/>
              <a:pathLst>
                <a:path w="13928" h="1135" fill="none" extrusionOk="0">
                  <a:moveTo>
                    <a:pt x="13927" y="87"/>
                  </a:moveTo>
                  <a:cubicBezTo>
                    <a:pt x="12644" y="709"/>
                    <a:pt x="10043" y="1134"/>
                    <a:pt x="7044" y="1134"/>
                  </a:cubicBezTo>
                  <a:cubicBezTo>
                    <a:pt x="3914" y="1134"/>
                    <a:pt x="1215" y="668"/>
                    <a:pt x="0" y="1"/>
                  </a:cubicBezTo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64"/>
            <p:cNvSpPr/>
            <p:nvPr/>
          </p:nvSpPr>
          <p:spPr>
            <a:xfrm>
              <a:off x="1937259" y="3924072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9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64"/>
            <p:cNvSpPr/>
            <p:nvPr/>
          </p:nvSpPr>
          <p:spPr>
            <a:xfrm>
              <a:off x="2272939" y="2756107"/>
              <a:ext cx="46" cy="609697"/>
            </a:xfrm>
            <a:custGeom>
              <a:avLst/>
              <a:gdLst/>
              <a:ahLst/>
              <a:cxnLst/>
              <a:rect l="l" t="t" r="r" b="b"/>
              <a:pathLst>
                <a:path w="1" h="13128" fill="none" extrusionOk="0">
                  <a:moveTo>
                    <a:pt x="0" y="13128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64"/>
            <p:cNvSpPr/>
            <p:nvPr/>
          </p:nvSpPr>
          <p:spPr>
            <a:xfrm>
              <a:off x="2258774" y="2713891"/>
              <a:ext cx="27818" cy="51644"/>
            </a:xfrm>
            <a:custGeom>
              <a:avLst/>
              <a:gdLst/>
              <a:ahLst/>
              <a:cxnLst/>
              <a:rect l="l" t="t" r="r" b="b"/>
              <a:pathLst>
                <a:path w="599" h="1112" extrusionOk="0">
                  <a:moveTo>
                    <a:pt x="305" y="0"/>
                  </a:moveTo>
                  <a:lnTo>
                    <a:pt x="0" y="1111"/>
                  </a:lnTo>
                  <a:lnTo>
                    <a:pt x="599" y="1111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64"/>
            <p:cNvSpPr/>
            <p:nvPr/>
          </p:nvSpPr>
          <p:spPr>
            <a:xfrm>
              <a:off x="2272939" y="3365748"/>
              <a:ext cx="609618" cy="46"/>
            </a:xfrm>
            <a:custGeom>
              <a:avLst/>
              <a:gdLst/>
              <a:ahLst/>
              <a:cxnLst/>
              <a:rect l="l" t="t" r="r" b="b"/>
              <a:pathLst>
                <a:path w="13127" h="1" fill="none" extrusionOk="0">
                  <a:moveTo>
                    <a:pt x="0" y="1"/>
                  </a:moveTo>
                  <a:lnTo>
                    <a:pt x="13127" y="1"/>
                  </a:ln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64"/>
            <p:cNvSpPr/>
            <p:nvPr/>
          </p:nvSpPr>
          <p:spPr>
            <a:xfrm>
              <a:off x="2872918" y="3352141"/>
              <a:ext cx="51920" cy="27262"/>
            </a:xfrm>
            <a:custGeom>
              <a:avLst/>
              <a:gdLst/>
              <a:ahLst/>
              <a:cxnLst/>
              <a:rect l="l" t="t" r="r" b="b"/>
              <a:pathLst>
                <a:path w="1118" h="587" extrusionOk="0">
                  <a:moveTo>
                    <a:pt x="1" y="0"/>
                  </a:moveTo>
                  <a:lnTo>
                    <a:pt x="1" y="587"/>
                  </a:lnTo>
                  <a:lnTo>
                    <a:pt x="1117" y="2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64"/>
            <p:cNvSpPr/>
            <p:nvPr/>
          </p:nvSpPr>
          <p:spPr>
            <a:xfrm>
              <a:off x="2083689" y="3365748"/>
              <a:ext cx="189289" cy="129389"/>
            </a:xfrm>
            <a:custGeom>
              <a:avLst/>
              <a:gdLst/>
              <a:ahLst/>
              <a:cxnLst/>
              <a:rect l="l" t="t" r="r" b="b"/>
              <a:pathLst>
                <a:path w="4076" h="2786" fill="none" extrusionOk="0">
                  <a:moveTo>
                    <a:pt x="4075" y="1"/>
                  </a:moveTo>
                  <a:lnTo>
                    <a:pt x="1" y="2786"/>
                  </a:ln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64"/>
            <p:cNvSpPr/>
            <p:nvPr/>
          </p:nvSpPr>
          <p:spPr>
            <a:xfrm>
              <a:off x="2048951" y="3478277"/>
              <a:ext cx="50573" cy="40684"/>
            </a:xfrm>
            <a:custGeom>
              <a:avLst/>
              <a:gdLst/>
              <a:ahLst/>
              <a:cxnLst/>
              <a:rect l="l" t="t" r="r" b="b"/>
              <a:pathLst>
                <a:path w="1089" h="876" extrusionOk="0">
                  <a:moveTo>
                    <a:pt x="749" y="0"/>
                  </a:moveTo>
                  <a:lnTo>
                    <a:pt x="1" y="875"/>
                  </a:lnTo>
                  <a:lnTo>
                    <a:pt x="1" y="875"/>
                  </a:lnTo>
                  <a:lnTo>
                    <a:pt x="1088" y="489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4"/>
            <p:cNvSpPr/>
            <p:nvPr/>
          </p:nvSpPr>
          <p:spPr>
            <a:xfrm>
              <a:off x="2272939" y="3018317"/>
              <a:ext cx="261922" cy="347483"/>
            </a:xfrm>
            <a:custGeom>
              <a:avLst/>
              <a:gdLst/>
              <a:ahLst/>
              <a:cxnLst/>
              <a:rect l="l" t="t" r="r" b="b"/>
              <a:pathLst>
                <a:path w="5640" h="7482" fill="none" extrusionOk="0">
                  <a:moveTo>
                    <a:pt x="0" y="7482"/>
                  </a:moveTo>
                  <a:lnTo>
                    <a:pt x="5640" y="0"/>
                  </a:ln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64"/>
            <p:cNvSpPr/>
            <p:nvPr/>
          </p:nvSpPr>
          <p:spPr>
            <a:xfrm>
              <a:off x="2275864" y="3366027"/>
              <a:ext cx="247525" cy="127810"/>
            </a:xfrm>
            <a:custGeom>
              <a:avLst/>
              <a:gdLst/>
              <a:ahLst/>
              <a:cxnLst/>
              <a:rect l="l" t="t" r="r" b="b"/>
              <a:pathLst>
                <a:path w="5330" h="2752" fill="none" extrusionOk="0">
                  <a:moveTo>
                    <a:pt x="0" y="0"/>
                  </a:moveTo>
                  <a:lnTo>
                    <a:pt x="5329" y="2751"/>
                  </a:ln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64"/>
            <p:cNvSpPr/>
            <p:nvPr/>
          </p:nvSpPr>
          <p:spPr>
            <a:xfrm>
              <a:off x="2523352" y="3054913"/>
              <a:ext cx="46" cy="2972"/>
            </a:xfrm>
            <a:custGeom>
              <a:avLst/>
              <a:gdLst/>
              <a:ahLst/>
              <a:cxnLst/>
              <a:rect l="l" t="t" r="r" b="b"/>
              <a:pathLst>
                <a:path w="1" h="64" fill="none" extrusionOk="0">
                  <a:moveTo>
                    <a:pt x="0" y="1"/>
                  </a:moveTo>
                  <a:lnTo>
                    <a:pt x="0" y="64"/>
                  </a:ln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64"/>
            <p:cNvSpPr/>
            <p:nvPr/>
          </p:nvSpPr>
          <p:spPr>
            <a:xfrm>
              <a:off x="2523352" y="3068800"/>
              <a:ext cx="46" cy="404700"/>
            </a:xfrm>
            <a:custGeom>
              <a:avLst/>
              <a:gdLst/>
              <a:ahLst/>
              <a:cxnLst/>
              <a:rect l="l" t="t" r="r" b="b"/>
              <a:pathLst>
                <a:path w="1" h="8714" fill="none" extrusionOk="0">
                  <a:moveTo>
                    <a:pt x="0" y="1"/>
                  </a:moveTo>
                  <a:lnTo>
                    <a:pt x="0" y="8714"/>
                  </a:ln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64"/>
            <p:cNvSpPr/>
            <p:nvPr/>
          </p:nvSpPr>
          <p:spPr>
            <a:xfrm>
              <a:off x="2523352" y="3479066"/>
              <a:ext cx="46" cy="2740"/>
            </a:xfrm>
            <a:custGeom>
              <a:avLst/>
              <a:gdLst/>
              <a:ahLst/>
              <a:cxnLst/>
              <a:rect l="l" t="t" r="r" b="b"/>
              <a:pathLst>
                <a:path w="1" h="59" fill="none" extrusionOk="0">
                  <a:moveTo>
                    <a:pt x="0" y="1"/>
                  </a:moveTo>
                  <a:lnTo>
                    <a:pt x="0" y="58"/>
                  </a:ln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64"/>
            <p:cNvSpPr/>
            <p:nvPr/>
          </p:nvSpPr>
          <p:spPr>
            <a:xfrm>
              <a:off x="2282831" y="3136697"/>
              <a:ext cx="102122" cy="55127"/>
            </a:xfrm>
            <a:custGeom>
              <a:avLst/>
              <a:gdLst/>
              <a:ahLst/>
              <a:cxnLst/>
              <a:rect l="l" t="t" r="r" b="b"/>
              <a:pathLst>
                <a:path w="2199" h="1187" fill="none" extrusionOk="0">
                  <a:moveTo>
                    <a:pt x="0" y="162"/>
                  </a:moveTo>
                  <a:cubicBezTo>
                    <a:pt x="0" y="162"/>
                    <a:pt x="1433" y="1"/>
                    <a:pt x="2198" y="1186"/>
                  </a:cubicBez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64"/>
            <p:cNvSpPr/>
            <p:nvPr/>
          </p:nvSpPr>
          <p:spPr>
            <a:xfrm>
              <a:off x="2216512" y="3412515"/>
              <a:ext cx="112571" cy="35064"/>
            </a:xfrm>
            <a:custGeom>
              <a:avLst/>
              <a:gdLst/>
              <a:ahLst/>
              <a:cxnLst/>
              <a:rect l="l" t="t" r="r" b="b"/>
              <a:pathLst>
                <a:path w="2424" h="755" fill="none" extrusionOk="0">
                  <a:moveTo>
                    <a:pt x="2424" y="1"/>
                  </a:moveTo>
                  <a:cubicBezTo>
                    <a:pt x="2424" y="1"/>
                    <a:pt x="1192" y="754"/>
                    <a:pt x="1" y="1"/>
                  </a:cubicBezTo>
                </a:path>
              </a:pathLst>
            </a:custGeom>
            <a:solidFill>
              <a:schemeClr val="lt2"/>
            </a:solidFill>
            <a:ln w="2875" cap="flat" cmpd="sng">
              <a:solidFill>
                <a:schemeClr val="dk2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64"/>
          <p:cNvGrpSpPr/>
          <p:nvPr/>
        </p:nvGrpSpPr>
        <p:grpSpPr>
          <a:xfrm>
            <a:off x="2845530" y="4175950"/>
            <a:ext cx="700875" cy="688044"/>
            <a:chOff x="2897838" y="3051423"/>
            <a:chExt cx="1580244" cy="1544764"/>
          </a:xfrm>
        </p:grpSpPr>
        <p:sp>
          <p:nvSpPr>
            <p:cNvPr id="1709" name="Google Shape;1709;p64"/>
            <p:cNvSpPr/>
            <p:nvPr/>
          </p:nvSpPr>
          <p:spPr>
            <a:xfrm>
              <a:off x="2941524" y="3109264"/>
              <a:ext cx="1442107" cy="1458457"/>
            </a:xfrm>
            <a:custGeom>
              <a:avLst/>
              <a:gdLst/>
              <a:ahLst/>
              <a:cxnLst/>
              <a:rect l="l" t="t" r="r" b="b"/>
              <a:pathLst>
                <a:path w="44630" h="45136" fill="none" extrusionOk="0">
                  <a:moveTo>
                    <a:pt x="44629" y="22306"/>
                  </a:moveTo>
                  <a:cubicBezTo>
                    <a:pt x="44629" y="28067"/>
                    <a:pt x="32601" y="27244"/>
                    <a:pt x="29074" y="31255"/>
                  </a:cubicBezTo>
                  <a:cubicBezTo>
                    <a:pt x="24890" y="36032"/>
                    <a:pt x="28642" y="45136"/>
                    <a:pt x="21800" y="45136"/>
                  </a:cubicBezTo>
                  <a:cubicBezTo>
                    <a:pt x="15498" y="45136"/>
                    <a:pt x="10048" y="42350"/>
                    <a:pt x="6170" y="38000"/>
                  </a:cubicBezTo>
                  <a:cubicBezTo>
                    <a:pt x="2291" y="33638"/>
                    <a:pt x="0" y="27710"/>
                    <a:pt x="0" y="21403"/>
                  </a:cubicBezTo>
                  <a:cubicBezTo>
                    <a:pt x="0" y="15700"/>
                    <a:pt x="2774" y="11879"/>
                    <a:pt x="6342" y="7994"/>
                  </a:cubicBezTo>
                  <a:cubicBezTo>
                    <a:pt x="10658" y="3287"/>
                    <a:pt x="15372" y="1"/>
                    <a:pt x="22277" y="1"/>
                  </a:cubicBezTo>
                  <a:cubicBezTo>
                    <a:pt x="27900" y="1"/>
                    <a:pt x="31163" y="2867"/>
                    <a:pt x="35738" y="5370"/>
                  </a:cubicBezTo>
                  <a:cubicBezTo>
                    <a:pt x="42448" y="9041"/>
                    <a:pt x="44629" y="15331"/>
                    <a:pt x="44629" y="2230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64"/>
            <p:cNvSpPr/>
            <p:nvPr/>
          </p:nvSpPr>
          <p:spPr>
            <a:xfrm>
              <a:off x="2950443" y="3119507"/>
              <a:ext cx="1432607" cy="1439296"/>
            </a:xfrm>
            <a:custGeom>
              <a:avLst/>
              <a:gdLst/>
              <a:ahLst/>
              <a:cxnLst/>
              <a:rect l="l" t="t" r="r" b="b"/>
              <a:pathLst>
                <a:path w="44336" h="44543" fill="none" extrusionOk="0">
                  <a:moveTo>
                    <a:pt x="6331" y="7671"/>
                  </a:moveTo>
                  <a:cubicBezTo>
                    <a:pt x="10342" y="3689"/>
                    <a:pt x="14618" y="633"/>
                    <a:pt x="20424" y="86"/>
                  </a:cubicBezTo>
                  <a:cubicBezTo>
                    <a:pt x="21052" y="29"/>
                    <a:pt x="21691" y="0"/>
                    <a:pt x="22352" y="0"/>
                  </a:cubicBezTo>
                  <a:cubicBezTo>
                    <a:pt x="27877" y="12"/>
                    <a:pt x="31077" y="2918"/>
                    <a:pt x="35583" y="5605"/>
                  </a:cubicBezTo>
                  <a:cubicBezTo>
                    <a:pt x="41971" y="9409"/>
                    <a:pt x="44336" y="15567"/>
                    <a:pt x="44198" y="22536"/>
                  </a:cubicBezTo>
                  <a:cubicBezTo>
                    <a:pt x="44157" y="24654"/>
                    <a:pt x="42512" y="25897"/>
                    <a:pt x="40250" y="26835"/>
                  </a:cubicBezTo>
                  <a:cubicBezTo>
                    <a:pt x="36446" y="28423"/>
                    <a:pt x="30979" y="28941"/>
                    <a:pt x="28729" y="31283"/>
                  </a:cubicBezTo>
                  <a:cubicBezTo>
                    <a:pt x="25201" y="34955"/>
                    <a:pt x="26945" y="41492"/>
                    <a:pt x="23762" y="43714"/>
                  </a:cubicBezTo>
                  <a:cubicBezTo>
                    <a:pt x="23118" y="44168"/>
                    <a:pt x="22260" y="44427"/>
                    <a:pt x="21115" y="44450"/>
                  </a:cubicBezTo>
                  <a:cubicBezTo>
                    <a:pt x="14756" y="44542"/>
                    <a:pt x="9398" y="41832"/>
                    <a:pt x="5801" y="37337"/>
                  </a:cubicBezTo>
                  <a:cubicBezTo>
                    <a:pt x="2187" y="32820"/>
                    <a:pt x="1" y="27140"/>
                    <a:pt x="1" y="20838"/>
                  </a:cubicBezTo>
                  <a:cubicBezTo>
                    <a:pt x="18" y="15095"/>
                    <a:pt x="2688" y="11308"/>
                    <a:pt x="6331" y="76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64"/>
            <p:cNvSpPr/>
            <p:nvPr/>
          </p:nvSpPr>
          <p:spPr>
            <a:xfrm>
              <a:off x="2960104" y="3129168"/>
              <a:ext cx="1423139" cy="1420134"/>
            </a:xfrm>
            <a:custGeom>
              <a:avLst/>
              <a:gdLst/>
              <a:ahLst/>
              <a:cxnLst/>
              <a:rect l="l" t="t" r="r" b="b"/>
              <a:pathLst>
                <a:path w="44043" h="43950" fill="none" extrusionOk="0">
                  <a:moveTo>
                    <a:pt x="6308" y="7355"/>
                  </a:moveTo>
                  <a:cubicBezTo>
                    <a:pt x="10423" y="3643"/>
                    <a:pt x="14762" y="628"/>
                    <a:pt x="20494" y="92"/>
                  </a:cubicBezTo>
                  <a:cubicBezTo>
                    <a:pt x="21121" y="35"/>
                    <a:pt x="21760" y="0"/>
                    <a:pt x="22422" y="12"/>
                  </a:cubicBezTo>
                  <a:cubicBezTo>
                    <a:pt x="27854" y="41"/>
                    <a:pt x="30991" y="2981"/>
                    <a:pt x="35422" y="5847"/>
                  </a:cubicBezTo>
                  <a:cubicBezTo>
                    <a:pt x="41482" y="9766"/>
                    <a:pt x="44043" y="15809"/>
                    <a:pt x="43755" y="22772"/>
                  </a:cubicBezTo>
                  <a:cubicBezTo>
                    <a:pt x="43668" y="24850"/>
                    <a:pt x="42057" y="26093"/>
                    <a:pt x="39836" y="27065"/>
                  </a:cubicBezTo>
                  <a:cubicBezTo>
                    <a:pt x="36055" y="28711"/>
                    <a:pt x="30674" y="29143"/>
                    <a:pt x="28372" y="31318"/>
                  </a:cubicBezTo>
                  <a:cubicBezTo>
                    <a:pt x="24804" y="34690"/>
                    <a:pt x="26277" y="40825"/>
                    <a:pt x="23055" y="43023"/>
                  </a:cubicBezTo>
                  <a:cubicBezTo>
                    <a:pt x="22393" y="43467"/>
                    <a:pt x="21541" y="43726"/>
                    <a:pt x="20419" y="43760"/>
                  </a:cubicBezTo>
                  <a:cubicBezTo>
                    <a:pt x="14002" y="43950"/>
                    <a:pt x="8737" y="41303"/>
                    <a:pt x="5422" y="36670"/>
                  </a:cubicBezTo>
                  <a:cubicBezTo>
                    <a:pt x="2073" y="31991"/>
                    <a:pt x="1" y="26570"/>
                    <a:pt x="7" y="20275"/>
                  </a:cubicBezTo>
                  <a:cubicBezTo>
                    <a:pt x="12" y="14491"/>
                    <a:pt x="2573" y="10750"/>
                    <a:pt x="6308" y="73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64"/>
            <p:cNvSpPr/>
            <p:nvPr/>
          </p:nvSpPr>
          <p:spPr>
            <a:xfrm>
              <a:off x="2969798" y="3139218"/>
              <a:ext cx="1413640" cy="1400618"/>
            </a:xfrm>
            <a:custGeom>
              <a:avLst/>
              <a:gdLst/>
              <a:ahLst/>
              <a:cxnLst/>
              <a:rect l="l" t="t" r="r" b="b"/>
              <a:pathLst>
                <a:path w="43749" h="43346" fill="none" extrusionOk="0">
                  <a:moveTo>
                    <a:pt x="6279" y="7033"/>
                  </a:moveTo>
                  <a:cubicBezTo>
                    <a:pt x="10491" y="3574"/>
                    <a:pt x="14894" y="610"/>
                    <a:pt x="20562" y="86"/>
                  </a:cubicBezTo>
                  <a:cubicBezTo>
                    <a:pt x="21184" y="29"/>
                    <a:pt x="21834" y="0"/>
                    <a:pt x="22490" y="12"/>
                  </a:cubicBezTo>
                  <a:cubicBezTo>
                    <a:pt x="27819" y="52"/>
                    <a:pt x="30881" y="3021"/>
                    <a:pt x="35254" y="6083"/>
                  </a:cubicBezTo>
                  <a:cubicBezTo>
                    <a:pt x="40997" y="10100"/>
                    <a:pt x="43748" y="16045"/>
                    <a:pt x="43317" y="23002"/>
                  </a:cubicBezTo>
                  <a:cubicBezTo>
                    <a:pt x="43190" y="25045"/>
                    <a:pt x="41607" y="26294"/>
                    <a:pt x="39421" y="27290"/>
                  </a:cubicBezTo>
                  <a:cubicBezTo>
                    <a:pt x="35657" y="28999"/>
                    <a:pt x="30363" y="29338"/>
                    <a:pt x="28015" y="31335"/>
                  </a:cubicBezTo>
                  <a:cubicBezTo>
                    <a:pt x="24401" y="34408"/>
                    <a:pt x="25615" y="40152"/>
                    <a:pt x="22346" y="42315"/>
                  </a:cubicBezTo>
                  <a:cubicBezTo>
                    <a:pt x="21673" y="42758"/>
                    <a:pt x="20833" y="43012"/>
                    <a:pt x="19733" y="43063"/>
                  </a:cubicBezTo>
                  <a:cubicBezTo>
                    <a:pt x="13259" y="43345"/>
                    <a:pt x="8086" y="40762"/>
                    <a:pt x="5053" y="35997"/>
                  </a:cubicBezTo>
                  <a:cubicBezTo>
                    <a:pt x="1963" y="31163"/>
                    <a:pt x="0" y="25995"/>
                    <a:pt x="6" y="19705"/>
                  </a:cubicBezTo>
                  <a:cubicBezTo>
                    <a:pt x="0" y="13887"/>
                    <a:pt x="2446" y="10175"/>
                    <a:pt x="6279" y="703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64"/>
            <p:cNvSpPr/>
            <p:nvPr/>
          </p:nvSpPr>
          <p:spPr>
            <a:xfrm>
              <a:off x="2978716" y="3149073"/>
              <a:ext cx="1404527" cy="1381650"/>
            </a:xfrm>
            <a:custGeom>
              <a:avLst/>
              <a:gdLst/>
              <a:ahLst/>
              <a:cxnLst/>
              <a:rect l="l" t="t" r="r" b="b"/>
              <a:pathLst>
                <a:path w="43467" h="42759" fill="none" extrusionOk="0">
                  <a:moveTo>
                    <a:pt x="6279" y="6710"/>
                  </a:moveTo>
                  <a:cubicBezTo>
                    <a:pt x="10595" y="3522"/>
                    <a:pt x="15049" y="604"/>
                    <a:pt x="20649" y="86"/>
                  </a:cubicBezTo>
                  <a:cubicBezTo>
                    <a:pt x="21276" y="29"/>
                    <a:pt x="21926" y="0"/>
                    <a:pt x="22571" y="12"/>
                  </a:cubicBezTo>
                  <a:cubicBezTo>
                    <a:pt x="27808" y="69"/>
                    <a:pt x="30800" y="3062"/>
                    <a:pt x="35105" y="6325"/>
                  </a:cubicBezTo>
                  <a:cubicBezTo>
                    <a:pt x="40526" y="10422"/>
                    <a:pt x="43467" y="16286"/>
                    <a:pt x="42885" y="23227"/>
                  </a:cubicBezTo>
                  <a:cubicBezTo>
                    <a:pt x="42718" y="25235"/>
                    <a:pt x="41165" y="26495"/>
                    <a:pt x="39018" y="27514"/>
                  </a:cubicBezTo>
                  <a:cubicBezTo>
                    <a:pt x="35277" y="29292"/>
                    <a:pt x="30075" y="29528"/>
                    <a:pt x="27664" y="31364"/>
                  </a:cubicBezTo>
                  <a:cubicBezTo>
                    <a:pt x="24015" y="34138"/>
                    <a:pt x="24959" y="39478"/>
                    <a:pt x="21644" y="41619"/>
                  </a:cubicBezTo>
                  <a:cubicBezTo>
                    <a:pt x="20965" y="42062"/>
                    <a:pt x="20125" y="42310"/>
                    <a:pt x="19049" y="42379"/>
                  </a:cubicBezTo>
                  <a:cubicBezTo>
                    <a:pt x="12517" y="42758"/>
                    <a:pt x="7441" y="40226"/>
                    <a:pt x="4673" y="35335"/>
                  </a:cubicBezTo>
                  <a:cubicBezTo>
                    <a:pt x="1848" y="30334"/>
                    <a:pt x="0" y="25419"/>
                    <a:pt x="12" y="19141"/>
                  </a:cubicBezTo>
                  <a:cubicBezTo>
                    <a:pt x="18" y="13288"/>
                    <a:pt x="2360" y="9611"/>
                    <a:pt x="6279" y="671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64"/>
            <p:cNvSpPr/>
            <p:nvPr/>
          </p:nvSpPr>
          <p:spPr>
            <a:xfrm>
              <a:off x="2988022" y="3159284"/>
              <a:ext cx="1395609" cy="1362327"/>
            </a:xfrm>
            <a:custGeom>
              <a:avLst/>
              <a:gdLst/>
              <a:ahLst/>
              <a:cxnLst/>
              <a:rect l="l" t="t" r="r" b="b"/>
              <a:pathLst>
                <a:path w="43191" h="42161" fill="none" extrusionOk="0">
                  <a:moveTo>
                    <a:pt x="6261" y="6383"/>
                  </a:moveTo>
                  <a:cubicBezTo>
                    <a:pt x="10687" y="3454"/>
                    <a:pt x="15199" y="582"/>
                    <a:pt x="20729" y="81"/>
                  </a:cubicBezTo>
                  <a:cubicBezTo>
                    <a:pt x="21362" y="24"/>
                    <a:pt x="22001" y="1"/>
                    <a:pt x="22651" y="6"/>
                  </a:cubicBezTo>
                  <a:cubicBezTo>
                    <a:pt x="27784" y="87"/>
                    <a:pt x="30708" y="3085"/>
                    <a:pt x="34949" y="6544"/>
                  </a:cubicBezTo>
                  <a:cubicBezTo>
                    <a:pt x="40065" y="10716"/>
                    <a:pt x="43190" y="16511"/>
                    <a:pt x="42459" y="23446"/>
                  </a:cubicBezTo>
                  <a:cubicBezTo>
                    <a:pt x="42252" y="25408"/>
                    <a:pt x="40733" y="26680"/>
                    <a:pt x="38615" y="27733"/>
                  </a:cubicBezTo>
                  <a:cubicBezTo>
                    <a:pt x="34903" y="29575"/>
                    <a:pt x="29787" y="29719"/>
                    <a:pt x="27312" y="31387"/>
                  </a:cubicBezTo>
                  <a:cubicBezTo>
                    <a:pt x="23629" y="33868"/>
                    <a:pt x="24303" y="38800"/>
                    <a:pt x="20936" y="40917"/>
                  </a:cubicBezTo>
                  <a:cubicBezTo>
                    <a:pt x="20257" y="41349"/>
                    <a:pt x="19423" y="41602"/>
                    <a:pt x="18358" y="41677"/>
                  </a:cubicBezTo>
                  <a:cubicBezTo>
                    <a:pt x="11757" y="42160"/>
                    <a:pt x="6791" y="39686"/>
                    <a:pt x="4299" y="34656"/>
                  </a:cubicBezTo>
                  <a:cubicBezTo>
                    <a:pt x="1738" y="29488"/>
                    <a:pt x="0" y="24838"/>
                    <a:pt x="12" y="18566"/>
                  </a:cubicBezTo>
                  <a:cubicBezTo>
                    <a:pt x="29" y="12667"/>
                    <a:pt x="2250" y="9036"/>
                    <a:pt x="6261" y="638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64"/>
            <p:cNvSpPr/>
            <p:nvPr/>
          </p:nvSpPr>
          <p:spPr>
            <a:xfrm>
              <a:off x="2997296" y="3168946"/>
              <a:ext cx="1386691" cy="1343554"/>
            </a:xfrm>
            <a:custGeom>
              <a:avLst/>
              <a:gdLst/>
              <a:ahLst/>
              <a:cxnLst/>
              <a:rect l="l" t="t" r="r" b="b"/>
              <a:pathLst>
                <a:path w="42915" h="41580" fill="none" extrusionOk="0">
                  <a:moveTo>
                    <a:pt x="6251" y="6066"/>
                  </a:moveTo>
                  <a:cubicBezTo>
                    <a:pt x="10774" y="3408"/>
                    <a:pt x="15343" y="576"/>
                    <a:pt x="20810" y="81"/>
                  </a:cubicBezTo>
                  <a:cubicBezTo>
                    <a:pt x="21443" y="24"/>
                    <a:pt x="22082" y="1"/>
                    <a:pt x="22732" y="18"/>
                  </a:cubicBezTo>
                  <a:cubicBezTo>
                    <a:pt x="27768" y="116"/>
                    <a:pt x="30622" y="3114"/>
                    <a:pt x="34800" y="6792"/>
                  </a:cubicBezTo>
                  <a:cubicBezTo>
                    <a:pt x="39606" y="11021"/>
                    <a:pt x="42915" y="16759"/>
                    <a:pt x="42028" y="23682"/>
                  </a:cubicBezTo>
                  <a:cubicBezTo>
                    <a:pt x="41787" y="25610"/>
                    <a:pt x="40296" y="26893"/>
                    <a:pt x="38201" y="27969"/>
                  </a:cubicBezTo>
                  <a:cubicBezTo>
                    <a:pt x="34513" y="29874"/>
                    <a:pt x="29500" y="29920"/>
                    <a:pt x="26962" y="31422"/>
                  </a:cubicBezTo>
                  <a:cubicBezTo>
                    <a:pt x="23256" y="33609"/>
                    <a:pt x="23642" y="38150"/>
                    <a:pt x="20235" y="40233"/>
                  </a:cubicBezTo>
                  <a:cubicBezTo>
                    <a:pt x="19544" y="40659"/>
                    <a:pt x="18710" y="40912"/>
                    <a:pt x="17668" y="40998"/>
                  </a:cubicBezTo>
                  <a:cubicBezTo>
                    <a:pt x="11010" y="41580"/>
                    <a:pt x="6141" y="39157"/>
                    <a:pt x="3926" y="34006"/>
                  </a:cubicBezTo>
                  <a:cubicBezTo>
                    <a:pt x="1629" y="28666"/>
                    <a:pt x="1" y="24281"/>
                    <a:pt x="18" y="18014"/>
                  </a:cubicBezTo>
                  <a:cubicBezTo>
                    <a:pt x="35" y="12075"/>
                    <a:pt x="2147" y="8472"/>
                    <a:pt x="6251" y="606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64"/>
            <p:cNvSpPr/>
            <p:nvPr/>
          </p:nvSpPr>
          <p:spPr>
            <a:xfrm>
              <a:off x="3006990" y="3178995"/>
              <a:ext cx="1377191" cy="1324586"/>
            </a:xfrm>
            <a:custGeom>
              <a:avLst/>
              <a:gdLst/>
              <a:ahLst/>
              <a:cxnLst/>
              <a:rect l="l" t="t" r="r" b="b"/>
              <a:pathLst>
                <a:path w="42621" h="40993" fill="none" extrusionOk="0">
                  <a:moveTo>
                    <a:pt x="6215" y="5744"/>
                  </a:moveTo>
                  <a:cubicBezTo>
                    <a:pt x="10848" y="3344"/>
                    <a:pt x="15469" y="565"/>
                    <a:pt x="20867" y="81"/>
                  </a:cubicBezTo>
                  <a:cubicBezTo>
                    <a:pt x="21500" y="24"/>
                    <a:pt x="22145" y="1"/>
                    <a:pt x="22789" y="12"/>
                  </a:cubicBezTo>
                  <a:cubicBezTo>
                    <a:pt x="27733" y="127"/>
                    <a:pt x="30506" y="3131"/>
                    <a:pt x="34633" y="7027"/>
                  </a:cubicBezTo>
                  <a:cubicBezTo>
                    <a:pt x="39133" y="11303"/>
                    <a:pt x="42620" y="16989"/>
                    <a:pt x="41579" y="23912"/>
                  </a:cubicBezTo>
                  <a:cubicBezTo>
                    <a:pt x="41291" y="25805"/>
                    <a:pt x="39829" y="27094"/>
                    <a:pt x="37781" y="28194"/>
                  </a:cubicBezTo>
                  <a:cubicBezTo>
                    <a:pt x="34115" y="30173"/>
                    <a:pt x="29200" y="30116"/>
                    <a:pt x="26593" y="31445"/>
                  </a:cubicBezTo>
                  <a:cubicBezTo>
                    <a:pt x="22870" y="33344"/>
                    <a:pt x="22968" y="37470"/>
                    <a:pt x="19515" y="39531"/>
                  </a:cubicBezTo>
                  <a:cubicBezTo>
                    <a:pt x="18818" y="39945"/>
                    <a:pt x="17984" y="40198"/>
                    <a:pt x="16971" y="40302"/>
                  </a:cubicBezTo>
                  <a:cubicBezTo>
                    <a:pt x="10261" y="40992"/>
                    <a:pt x="5490" y="38604"/>
                    <a:pt x="3545" y="33327"/>
                  </a:cubicBezTo>
                  <a:cubicBezTo>
                    <a:pt x="1519" y="27819"/>
                    <a:pt x="0" y="23699"/>
                    <a:pt x="17" y="17438"/>
                  </a:cubicBezTo>
                  <a:cubicBezTo>
                    <a:pt x="29" y="11470"/>
                    <a:pt x="2037" y="7902"/>
                    <a:pt x="6215" y="574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64"/>
            <p:cNvSpPr/>
            <p:nvPr/>
          </p:nvSpPr>
          <p:spPr>
            <a:xfrm>
              <a:off x="3016102" y="3189044"/>
              <a:ext cx="1368434" cy="1305619"/>
            </a:xfrm>
            <a:custGeom>
              <a:avLst/>
              <a:gdLst/>
              <a:ahLst/>
              <a:cxnLst/>
              <a:rect l="l" t="t" r="r" b="b"/>
              <a:pathLst>
                <a:path w="42350" h="40406" fill="none" extrusionOk="0">
                  <a:moveTo>
                    <a:pt x="6210" y="5416"/>
                  </a:moveTo>
                  <a:cubicBezTo>
                    <a:pt x="10946" y="3286"/>
                    <a:pt x="15624" y="547"/>
                    <a:pt x="20953" y="69"/>
                  </a:cubicBezTo>
                  <a:cubicBezTo>
                    <a:pt x="21586" y="12"/>
                    <a:pt x="22225" y="0"/>
                    <a:pt x="22870" y="12"/>
                  </a:cubicBezTo>
                  <a:cubicBezTo>
                    <a:pt x="27710" y="144"/>
                    <a:pt x="30420" y="3131"/>
                    <a:pt x="34471" y="7257"/>
                  </a:cubicBezTo>
                  <a:cubicBezTo>
                    <a:pt x="38684" y="11562"/>
                    <a:pt x="42350" y="17213"/>
                    <a:pt x="41147" y="24136"/>
                  </a:cubicBezTo>
                  <a:cubicBezTo>
                    <a:pt x="40825" y="25989"/>
                    <a:pt x="39392" y="27284"/>
                    <a:pt x="37372" y="28412"/>
                  </a:cubicBezTo>
                  <a:cubicBezTo>
                    <a:pt x="33729" y="30455"/>
                    <a:pt x="28918" y="30305"/>
                    <a:pt x="26242" y="31462"/>
                  </a:cubicBezTo>
                  <a:cubicBezTo>
                    <a:pt x="22507" y="33073"/>
                    <a:pt x="22312" y="36797"/>
                    <a:pt x="18813" y="38828"/>
                  </a:cubicBezTo>
                  <a:cubicBezTo>
                    <a:pt x="18105" y="39243"/>
                    <a:pt x="17276" y="39490"/>
                    <a:pt x="16275" y="39605"/>
                  </a:cubicBezTo>
                  <a:cubicBezTo>
                    <a:pt x="9501" y="40405"/>
                    <a:pt x="4840" y="38063"/>
                    <a:pt x="3171" y="32659"/>
                  </a:cubicBezTo>
                  <a:cubicBezTo>
                    <a:pt x="1416" y="26985"/>
                    <a:pt x="0" y="23118"/>
                    <a:pt x="17" y="16868"/>
                  </a:cubicBezTo>
                  <a:cubicBezTo>
                    <a:pt x="40" y="10860"/>
                    <a:pt x="1939" y="7332"/>
                    <a:pt x="6210" y="541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4"/>
            <p:cNvSpPr/>
            <p:nvPr/>
          </p:nvSpPr>
          <p:spPr>
            <a:xfrm>
              <a:off x="3025020" y="3199094"/>
              <a:ext cx="1360098" cy="1287201"/>
            </a:xfrm>
            <a:custGeom>
              <a:avLst/>
              <a:gdLst/>
              <a:ahLst/>
              <a:cxnLst/>
              <a:rect l="l" t="t" r="r" b="b"/>
              <a:pathLst>
                <a:path w="42092" h="39836" fill="none" extrusionOk="0">
                  <a:moveTo>
                    <a:pt x="6204" y="5093"/>
                  </a:moveTo>
                  <a:cubicBezTo>
                    <a:pt x="11055" y="3234"/>
                    <a:pt x="15780" y="530"/>
                    <a:pt x="21046" y="69"/>
                  </a:cubicBezTo>
                  <a:cubicBezTo>
                    <a:pt x="21679" y="12"/>
                    <a:pt x="22318" y="0"/>
                    <a:pt x="22956" y="17"/>
                  </a:cubicBezTo>
                  <a:cubicBezTo>
                    <a:pt x="27704" y="161"/>
                    <a:pt x="30351" y="3125"/>
                    <a:pt x="34328" y="7499"/>
                  </a:cubicBezTo>
                  <a:cubicBezTo>
                    <a:pt x="38258" y="11815"/>
                    <a:pt x="42091" y="17455"/>
                    <a:pt x="40727" y="24372"/>
                  </a:cubicBezTo>
                  <a:cubicBezTo>
                    <a:pt x="40365" y="26185"/>
                    <a:pt x="38966" y="27491"/>
                    <a:pt x="36969" y="28648"/>
                  </a:cubicBezTo>
                  <a:cubicBezTo>
                    <a:pt x="33355" y="30760"/>
                    <a:pt x="28648" y="30518"/>
                    <a:pt x="25897" y="31496"/>
                  </a:cubicBezTo>
                  <a:cubicBezTo>
                    <a:pt x="22151" y="32831"/>
                    <a:pt x="21661" y="36129"/>
                    <a:pt x="18116" y="38137"/>
                  </a:cubicBezTo>
                  <a:cubicBezTo>
                    <a:pt x="17403" y="38546"/>
                    <a:pt x="16574" y="38793"/>
                    <a:pt x="15596" y="38920"/>
                  </a:cubicBezTo>
                  <a:cubicBezTo>
                    <a:pt x="8765" y="39835"/>
                    <a:pt x="4201" y="37527"/>
                    <a:pt x="2803" y="32003"/>
                  </a:cubicBezTo>
                  <a:cubicBezTo>
                    <a:pt x="1318" y="26156"/>
                    <a:pt x="0" y="22559"/>
                    <a:pt x="23" y="16315"/>
                  </a:cubicBezTo>
                  <a:cubicBezTo>
                    <a:pt x="64" y="10250"/>
                    <a:pt x="1853" y="6762"/>
                    <a:pt x="6204" y="509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4"/>
            <p:cNvSpPr/>
            <p:nvPr/>
          </p:nvSpPr>
          <p:spPr>
            <a:xfrm>
              <a:off x="3035070" y="3208755"/>
              <a:ext cx="1350792" cy="1268233"/>
            </a:xfrm>
            <a:custGeom>
              <a:avLst/>
              <a:gdLst/>
              <a:ahLst/>
              <a:cxnLst/>
              <a:rect l="l" t="t" r="r" b="b"/>
              <a:pathLst>
                <a:path w="41804" h="39249" fill="none" extrusionOk="0">
                  <a:moveTo>
                    <a:pt x="6169" y="4777"/>
                  </a:moveTo>
                  <a:cubicBezTo>
                    <a:pt x="11124" y="3189"/>
                    <a:pt x="15901" y="524"/>
                    <a:pt x="21103" y="75"/>
                  </a:cubicBezTo>
                  <a:cubicBezTo>
                    <a:pt x="21730" y="23"/>
                    <a:pt x="22375" y="0"/>
                    <a:pt x="23014" y="23"/>
                  </a:cubicBezTo>
                  <a:cubicBezTo>
                    <a:pt x="27658" y="179"/>
                    <a:pt x="30259" y="3114"/>
                    <a:pt x="34155" y="7741"/>
                  </a:cubicBezTo>
                  <a:cubicBezTo>
                    <a:pt x="37804" y="12074"/>
                    <a:pt x="41803" y="17697"/>
                    <a:pt x="40278" y="24597"/>
                  </a:cubicBezTo>
                  <a:cubicBezTo>
                    <a:pt x="39881" y="26375"/>
                    <a:pt x="38511" y="27687"/>
                    <a:pt x="36549" y="28872"/>
                  </a:cubicBezTo>
                  <a:cubicBezTo>
                    <a:pt x="32964" y="31053"/>
                    <a:pt x="28366" y="30725"/>
                    <a:pt x="25540" y="31520"/>
                  </a:cubicBezTo>
                  <a:cubicBezTo>
                    <a:pt x="21794" y="32578"/>
                    <a:pt x="20994" y="35456"/>
                    <a:pt x="17403" y="37436"/>
                  </a:cubicBezTo>
                  <a:cubicBezTo>
                    <a:pt x="16678" y="37838"/>
                    <a:pt x="15855" y="38092"/>
                    <a:pt x="14905" y="38224"/>
                  </a:cubicBezTo>
                  <a:cubicBezTo>
                    <a:pt x="8017" y="39248"/>
                    <a:pt x="3562" y="36975"/>
                    <a:pt x="2429" y="31330"/>
                  </a:cubicBezTo>
                  <a:cubicBezTo>
                    <a:pt x="1220" y="25304"/>
                    <a:pt x="0" y="21984"/>
                    <a:pt x="29" y="15740"/>
                  </a:cubicBezTo>
                  <a:cubicBezTo>
                    <a:pt x="46" y="9657"/>
                    <a:pt x="1727" y="6204"/>
                    <a:pt x="6169" y="477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64"/>
            <p:cNvSpPr/>
            <p:nvPr/>
          </p:nvSpPr>
          <p:spPr>
            <a:xfrm>
              <a:off x="3043439" y="3218804"/>
              <a:ext cx="1342584" cy="1250009"/>
            </a:xfrm>
            <a:custGeom>
              <a:avLst/>
              <a:gdLst/>
              <a:ahLst/>
              <a:cxnLst/>
              <a:rect l="l" t="t" r="r" b="b"/>
              <a:pathLst>
                <a:path w="41550" h="38685" fill="none" extrusionOk="0">
                  <a:moveTo>
                    <a:pt x="6181" y="4454"/>
                  </a:moveTo>
                  <a:cubicBezTo>
                    <a:pt x="11245" y="3131"/>
                    <a:pt x="16079" y="512"/>
                    <a:pt x="21201" y="69"/>
                  </a:cubicBezTo>
                  <a:cubicBezTo>
                    <a:pt x="21840" y="17"/>
                    <a:pt x="22473" y="0"/>
                    <a:pt x="23106" y="29"/>
                  </a:cubicBezTo>
                  <a:cubicBezTo>
                    <a:pt x="27652" y="202"/>
                    <a:pt x="30207" y="3102"/>
                    <a:pt x="34011" y="7982"/>
                  </a:cubicBezTo>
                  <a:cubicBezTo>
                    <a:pt x="37395" y="12316"/>
                    <a:pt x="41550" y="17938"/>
                    <a:pt x="39852" y="24832"/>
                  </a:cubicBezTo>
                  <a:cubicBezTo>
                    <a:pt x="39426" y="26570"/>
                    <a:pt x="38074" y="27894"/>
                    <a:pt x="36146" y="29102"/>
                  </a:cubicBezTo>
                  <a:cubicBezTo>
                    <a:pt x="32584" y="31347"/>
                    <a:pt x="28101" y="30932"/>
                    <a:pt x="25183" y="31548"/>
                  </a:cubicBezTo>
                  <a:cubicBezTo>
                    <a:pt x="21437" y="32342"/>
                    <a:pt x="20338" y="34788"/>
                    <a:pt x="16695" y="36745"/>
                  </a:cubicBezTo>
                  <a:cubicBezTo>
                    <a:pt x="15964" y="37142"/>
                    <a:pt x="15152" y="37389"/>
                    <a:pt x="14214" y="37545"/>
                  </a:cubicBezTo>
                  <a:cubicBezTo>
                    <a:pt x="7257" y="38684"/>
                    <a:pt x="2923" y="36434"/>
                    <a:pt x="2049" y="30668"/>
                  </a:cubicBezTo>
                  <a:cubicBezTo>
                    <a:pt x="1116" y="24470"/>
                    <a:pt x="0" y="21414"/>
                    <a:pt x="29" y="15176"/>
                  </a:cubicBezTo>
                  <a:cubicBezTo>
                    <a:pt x="81" y="9047"/>
                    <a:pt x="1657" y="5640"/>
                    <a:pt x="6181" y="445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64"/>
            <p:cNvSpPr/>
            <p:nvPr/>
          </p:nvSpPr>
          <p:spPr>
            <a:xfrm>
              <a:off x="3053294" y="3228660"/>
              <a:ext cx="1333666" cy="1231203"/>
            </a:xfrm>
            <a:custGeom>
              <a:avLst/>
              <a:gdLst/>
              <a:ahLst/>
              <a:cxnLst/>
              <a:rect l="l" t="t" r="r" b="b"/>
              <a:pathLst>
                <a:path w="41274" h="38103" fill="none" extrusionOk="0">
                  <a:moveTo>
                    <a:pt x="6152" y="4132"/>
                  </a:moveTo>
                  <a:cubicBezTo>
                    <a:pt x="11320" y="3073"/>
                    <a:pt x="16206" y="501"/>
                    <a:pt x="21264" y="69"/>
                  </a:cubicBezTo>
                  <a:cubicBezTo>
                    <a:pt x="21903" y="17"/>
                    <a:pt x="22536" y="0"/>
                    <a:pt x="23169" y="23"/>
                  </a:cubicBezTo>
                  <a:cubicBezTo>
                    <a:pt x="27623" y="213"/>
                    <a:pt x="30132" y="3068"/>
                    <a:pt x="33844" y="8212"/>
                  </a:cubicBezTo>
                  <a:cubicBezTo>
                    <a:pt x="36969" y="12534"/>
                    <a:pt x="41274" y="18168"/>
                    <a:pt x="39415" y="25051"/>
                  </a:cubicBezTo>
                  <a:cubicBezTo>
                    <a:pt x="38954" y="26754"/>
                    <a:pt x="37631" y="28090"/>
                    <a:pt x="35737" y="29327"/>
                  </a:cubicBezTo>
                  <a:cubicBezTo>
                    <a:pt x="32198" y="31640"/>
                    <a:pt x="27825" y="31145"/>
                    <a:pt x="24832" y="31571"/>
                  </a:cubicBezTo>
                  <a:cubicBezTo>
                    <a:pt x="21086" y="32101"/>
                    <a:pt x="19676" y="34109"/>
                    <a:pt x="15993" y="36037"/>
                  </a:cubicBezTo>
                  <a:cubicBezTo>
                    <a:pt x="15250" y="36422"/>
                    <a:pt x="14439" y="36681"/>
                    <a:pt x="13524" y="36843"/>
                  </a:cubicBezTo>
                  <a:cubicBezTo>
                    <a:pt x="6509" y="38103"/>
                    <a:pt x="2279" y="35887"/>
                    <a:pt x="1675" y="29989"/>
                  </a:cubicBezTo>
                  <a:cubicBezTo>
                    <a:pt x="1019" y="23612"/>
                    <a:pt x="0" y="20827"/>
                    <a:pt x="35" y="14600"/>
                  </a:cubicBezTo>
                  <a:cubicBezTo>
                    <a:pt x="69" y="8443"/>
                    <a:pt x="1537" y="5076"/>
                    <a:pt x="6152" y="41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4"/>
            <p:cNvSpPr/>
            <p:nvPr/>
          </p:nvSpPr>
          <p:spPr>
            <a:xfrm>
              <a:off x="3062955" y="3238677"/>
              <a:ext cx="1325297" cy="1213399"/>
            </a:xfrm>
            <a:custGeom>
              <a:avLst/>
              <a:gdLst/>
              <a:ahLst/>
              <a:cxnLst/>
              <a:rect l="l" t="t" r="r" b="b"/>
              <a:pathLst>
                <a:path w="41015" h="37552" fill="none" extrusionOk="0">
                  <a:moveTo>
                    <a:pt x="6123" y="3811"/>
                  </a:moveTo>
                  <a:cubicBezTo>
                    <a:pt x="11406" y="3022"/>
                    <a:pt x="16338" y="484"/>
                    <a:pt x="21333" y="64"/>
                  </a:cubicBezTo>
                  <a:cubicBezTo>
                    <a:pt x="21972" y="18"/>
                    <a:pt x="22605" y="1"/>
                    <a:pt x="23238" y="30"/>
                  </a:cubicBezTo>
                  <a:cubicBezTo>
                    <a:pt x="27589" y="231"/>
                    <a:pt x="30081" y="3040"/>
                    <a:pt x="33683" y="8455"/>
                  </a:cubicBezTo>
                  <a:cubicBezTo>
                    <a:pt x="36555" y="12771"/>
                    <a:pt x="41015" y="18411"/>
                    <a:pt x="38972" y="25288"/>
                  </a:cubicBezTo>
                  <a:cubicBezTo>
                    <a:pt x="38471" y="26951"/>
                    <a:pt x="37176" y="28292"/>
                    <a:pt x="35318" y="29563"/>
                  </a:cubicBezTo>
                  <a:cubicBezTo>
                    <a:pt x="31796" y="31952"/>
                    <a:pt x="27537" y="31376"/>
                    <a:pt x="24470" y="31606"/>
                  </a:cubicBezTo>
                  <a:cubicBezTo>
                    <a:pt x="20712" y="31883"/>
                    <a:pt x="19008" y="33448"/>
                    <a:pt x="15274" y="35353"/>
                  </a:cubicBezTo>
                  <a:cubicBezTo>
                    <a:pt x="14525" y="35733"/>
                    <a:pt x="13720" y="35992"/>
                    <a:pt x="12828" y="36164"/>
                  </a:cubicBezTo>
                  <a:cubicBezTo>
                    <a:pt x="5755" y="37551"/>
                    <a:pt x="1640" y="35353"/>
                    <a:pt x="1295" y="29339"/>
                  </a:cubicBezTo>
                  <a:cubicBezTo>
                    <a:pt x="915" y="22790"/>
                    <a:pt x="0" y="20275"/>
                    <a:pt x="29" y="14048"/>
                  </a:cubicBezTo>
                  <a:cubicBezTo>
                    <a:pt x="58" y="7839"/>
                    <a:pt x="1427" y="4507"/>
                    <a:pt x="6123" y="38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4"/>
            <p:cNvSpPr/>
            <p:nvPr/>
          </p:nvSpPr>
          <p:spPr>
            <a:xfrm>
              <a:off x="3072261" y="3248532"/>
              <a:ext cx="1316928" cy="1194981"/>
            </a:xfrm>
            <a:custGeom>
              <a:avLst/>
              <a:gdLst/>
              <a:ahLst/>
              <a:cxnLst/>
              <a:rect l="l" t="t" r="r" b="b"/>
              <a:pathLst>
                <a:path w="40756" h="36982" fill="none" extrusionOk="0">
                  <a:moveTo>
                    <a:pt x="6100" y="3488"/>
                  </a:moveTo>
                  <a:cubicBezTo>
                    <a:pt x="11492" y="2976"/>
                    <a:pt x="16482" y="473"/>
                    <a:pt x="21402" y="64"/>
                  </a:cubicBezTo>
                  <a:cubicBezTo>
                    <a:pt x="22041" y="12"/>
                    <a:pt x="22674" y="1"/>
                    <a:pt x="23307" y="30"/>
                  </a:cubicBezTo>
                  <a:cubicBezTo>
                    <a:pt x="27560" y="243"/>
                    <a:pt x="30040" y="2993"/>
                    <a:pt x="33522" y="8691"/>
                  </a:cubicBezTo>
                  <a:cubicBezTo>
                    <a:pt x="36158" y="12990"/>
                    <a:pt x="40756" y="18647"/>
                    <a:pt x="38540" y="25518"/>
                  </a:cubicBezTo>
                  <a:cubicBezTo>
                    <a:pt x="38011" y="27141"/>
                    <a:pt x="36733" y="28499"/>
                    <a:pt x="34903" y="29788"/>
                  </a:cubicBezTo>
                  <a:cubicBezTo>
                    <a:pt x="31416" y="32251"/>
                    <a:pt x="27266" y="31606"/>
                    <a:pt x="24113" y="31629"/>
                  </a:cubicBezTo>
                  <a:cubicBezTo>
                    <a:pt x="20361" y="31664"/>
                    <a:pt x="18346" y="32775"/>
                    <a:pt x="14571" y="34651"/>
                  </a:cubicBezTo>
                  <a:cubicBezTo>
                    <a:pt x="13812" y="35025"/>
                    <a:pt x="13006" y="35290"/>
                    <a:pt x="12137" y="35474"/>
                  </a:cubicBezTo>
                  <a:cubicBezTo>
                    <a:pt x="5007" y="36981"/>
                    <a:pt x="1007" y="34812"/>
                    <a:pt x="921" y="28666"/>
                  </a:cubicBezTo>
                  <a:cubicBezTo>
                    <a:pt x="829" y="21956"/>
                    <a:pt x="0" y="19694"/>
                    <a:pt x="40" y="13479"/>
                  </a:cubicBezTo>
                  <a:cubicBezTo>
                    <a:pt x="69" y="7235"/>
                    <a:pt x="1318" y="3949"/>
                    <a:pt x="6100" y="348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4"/>
            <p:cNvSpPr/>
            <p:nvPr/>
          </p:nvSpPr>
          <p:spPr>
            <a:xfrm>
              <a:off x="3081180" y="3258582"/>
              <a:ext cx="1308947" cy="1176757"/>
            </a:xfrm>
            <a:custGeom>
              <a:avLst/>
              <a:gdLst/>
              <a:ahLst/>
              <a:cxnLst/>
              <a:rect l="l" t="t" r="r" b="b"/>
              <a:pathLst>
                <a:path w="40509" h="36418" fill="none" extrusionOk="0">
                  <a:moveTo>
                    <a:pt x="6100" y="3166"/>
                  </a:moveTo>
                  <a:cubicBezTo>
                    <a:pt x="11596" y="2918"/>
                    <a:pt x="16637" y="461"/>
                    <a:pt x="21495" y="64"/>
                  </a:cubicBezTo>
                  <a:cubicBezTo>
                    <a:pt x="22133" y="12"/>
                    <a:pt x="22766" y="1"/>
                    <a:pt x="23394" y="35"/>
                  </a:cubicBezTo>
                  <a:cubicBezTo>
                    <a:pt x="27549" y="260"/>
                    <a:pt x="30035" y="2953"/>
                    <a:pt x="33372" y="8926"/>
                  </a:cubicBezTo>
                  <a:cubicBezTo>
                    <a:pt x="35766" y="13214"/>
                    <a:pt x="40508" y="18888"/>
                    <a:pt x="38103" y="25742"/>
                  </a:cubicBezTo>
                  <a:cubicBezTo>
                    <a:pt x="37545" y="27330"/>
                    <a:pt x="36290" y="28700"/>
                    <a:pt x="34500" y="30012"/>
                  </a:cubicBezTo>
                  <a:cubicBezTo>
                    <a:pt x="31042" y="32533"/>
                    <a:pt x="26996" y="31831"/>
                    <a:pt x="23768" y="31647"/>
                  </a:cubicBezTo>
                  <a:cubicBezTo>
                    <a:pt x="20004" y="31439"/>
                    <a:pt x="17691" y="32101"/>
                    <a:pt x="13869" y="33943"/>
                  </a:cubicBezTo>
                  <a:cubicBezTo>
                    <a:pt x="13104" y="34317"/>
                    <a:pt x="12310" y="34576"/>
                    <a:pt x="11452" y="34771"/>
                  </a:cubicBezTo>
                  <a:cubicBezTo>
                    <a:pt x="4265" y="36417"/>
                    <a:pt x="380" y="34253"/>
                    <a:pt x="547" y="27986"/>
                  </a:cubicBezTo>
                  <a:cubicBezTo>
                    <a:pt x="731" y="21104"/>
                    <a:pt x="0" y="19113"/>
                    <a:pt x="35" y="12903"/>
                  </a:cubicBezTo>
                  <a:cubicBezTo>
                    <a:pt x="87" y="6625"/>
                    <a:pt x="1232" y="3379"/>
                    <a:pt x="6100" y="316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4"/>
            <p:cNvSpPr/>
            <p:nvPr/>
          </p:nvSpPr>
          <p:spPr>
            <a:xfrm>
              <a:off x="3082472" y="3268243"/>
              <a:ext cx="1308947" cy="1158920"/>
            </a:xfrm>
            <a:custGeom>
              <a:avLst/>
              <a:gdLst/>
              <a:ahLst/>
              <a:cxnLst/>
              <a:rect l="l" t="t" r="r" b="b"/>
              <a:pathLst>
                <a:path w="40509" h="35866" fill="none" extrusionOk="0">
                  <a:moveTo>
                    <a:pt x="6331" y="2850"/>
                  </a:moveTo>
                  <a:cubicBezTo>
                    <a:pt x="11936" y="2878"/>
                    <a:pt x="17029" y="456"/>
                    <a:pt x="21823" y="64"/>
                  </a:cubicBezTo>
                  <a:cubicBezTo>
                    <a:pt x="22462" y="13"/>
                    <a:pt x="23095" y="1"/>
                    <a:pt x="23722" y="36"/>
                  </a:cubicBezTo>
                  <a:cubicBezTo>
                    <a:pt x="27779" y="271"/>
                    <a:pt x="30282" y="2901"/>
                    <a:pt x="33465" y="9168"/>
                  </a:cubicBezTo>
                  <a:cubicBezTo>
                    <a:pt x="35640" y="13433"/>
                    <a:pt x="40509" y="19130"/>
                    <a:pt x="37925" y="25973"/>
                  </a:cubicBezTo>
                  <a:cubicBezTo>
                    <a:pt x="37338" y="27521"/>
                    <a:pt x="36112" y="28896"/>
                    <a:pt x="34345" y="30237"/>
                  </a:cubicBezTo>
                  <a:cubicBezTo>
                    <a:pt x="30915" y="32832"/>
                    <a:pt x="26973" y="32067"/>
                    <a:pt x="23664" y="31681"/>
                  </a:cubicBezTo>
                  <a:cubicBezTo>
                    <a:pt x="19895" y="31232"/>
                    <a:pt x="17282" y="31434"/>
                    <a:pt x="13409" y="33258"/>
                  </a:cubicBezTo>
                  <a:cubicBezTo>
                    <a:pt x="12644" y="33621"/>
                    <a:pt x="11844" y="33891"/>
                    <a:pt x="11015" y="34093"/>
                  </a:cubicBezTo>
                  <a:cubicBezTo>
                    <a:pt x="3781" y="35865"/>
                    <a:pt x="1" y="33724"/>
                    <a:pt x="426" y="27336"/>
                  </a:cubicBezTo>
                  <a:cubicBezTo>
                    <a:pt x="904" y="20281"/>
                    <a:pt x="254" y="18555"/>
                    <a:pt x="300" y="12351"/>
                  </a:cubicBezTo>
                  <a:cubicBezTo>
                    <a:pt x="340" y="6032"/>
                    <a:pt x="1376" y="2827"/>
                    <a:pt x="6331" y="28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4"/>
            <p:cNvSpPr/>
            <p:nvPr/>
          </p:nvSpPr>
          <p:spPr>
            <a:xfrm>
              <a:off x="3071874" y="3278680"/>
              <a:ext cx="1321226" cy="1141407"/>
            </a:xfrm>
            <a:custGeom>
              <a:avLst/>
              <a:gdLst/>
              <a:ahLst/>
              <a:cxnLst/>
              <a:rect l="l" t="t" r="r" b="b"/>
              <a:pathLst>
                <a:path w="40889" h="35324" fill="none" extrusionOk="0">
                  <a:moveTo>
                    <a:pt x="6935" y="2521"/>
                  </a:moveTo>
                  <a:cubicBezTo>
                    <a:pt x="12644" y="2820"/>
                    <a:pt x="17794" y="432"/>
                    <a:pt x="22513" y="58"/>
                  </a:cubicBezTo>
                  <a:cubicBezTo>
                    <a:pt x="23164" y="12"/>
                    <a:pt x="23791" y="0"/>
                    <a:pt x="24412" y="41"/>
                  </a:cubicBezTo>
                  <a:cubicBezTo>
                    <a:pt x="28378" y="288"/>
                    <a:pt x="30915" y="2843"/>
                    <a:pt x="33931" y="9404"/>
                  </a:cubicBezTo>
                  <a:cubicBezTo>
                    <a:pt x="35888" y="13656"/>
                    <a:pt x="40889" y="19377"/>
                    <a:pt x="38109" y="26202"/>
                  </a:cubicBezTo>
                  <a:cubicBezTo>
                    <a:pt x="37493" y="27721"/>
                    <a:pt x="36290" y="29108"/>
                    <a:pt x="34558" y="30466"/>
                  </a:cubicBezTo>
                  <a:cubicBezTo>
                    <a:pt x="31151" y="33137"/>
                    <a:pt x="27313" y="32314"/>
                    <a:pt x="23929" y="31709"/>
                  </a:cubicBezTo>
                  <a:cubicBezTo>
                    <a:pt x="20148" y="31030"/>
                    <a:pt x="17242" y="30771"/>
                    <a:pt x="13334" y="32561"/>
                  </a:cubicBezTo>
                  <a:cubicBezTo>
                    <a:pt x="12558" y="32918"/>
                    <a:pt x="11769" y="33194"/>
                    <a:pt x="10952" y="33401"/>
                  </a:cubicBezTo>
                  <a:cubicBezTo>
                    <a:pt x="3661" y="35323"/>
                    <a:pt x="1" y="33188"/>
                    <a:pt x="685" y="26668"/>
                  </a:cubicBezTo>
                  <a:cubicBezTo>
                    <a:pt x="1439" y="19440"/>
                    <a:pt x="881" y="17978"/>
                    <a:pt x="927" y="11786"/>
                  </a:cubicBezTo>
                  <a:cubicBezTo>
                    <a:pt x="962" y="5410"/>
                    <a:pt x="1894" y="2256"/>
                    <a:pt x="6935" y="25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4"/>
            <p:cNvSpPr/>
            <p:nvPr/>
          </p:nvSpPr>
          <p:spPr>
            <a:xfrm>
              <a:off x="3060726" y="3288536"/>
              <a:ext cx="1333666" cy="1123926"/>
            </a:xfrm>
            <a:custGeom>
              <a:avLst/>
              <a:gdLst/>
              <a:ahLst/>
              <a:cxnLst/>
              <a:rect l="l" t="t" r="r" b="b"/>
              <a:pathLst>
                <a:path w="41274" h="34783" fill="none" extrusionOk="0">
                  <a:moveTo>
                    <a:pt x="7551" y="2199"/>
                  </a:moveTo>
                  <a:cubicBezTo>
                    <a:pt x="13374" y="2774"/>
                    <a:pt x="18571" y="426"/>
                    <a:pt x="23227" y="58"/>
                  </a:cubicBezTo>
                  <a:cubicBezTo>
                    <a:pt x="23877" y="6"/>
                    <a:pt x="24510" y="0"/>
                    <a:pt x="25120" y="41"/>
                  </a:cubicBezTo>
                  <a:cubicBezTo>
                    <a:pt x="28982" y="300"/>
                    <a:pt x="31577" y="2791"/>
                    <a:pt x="34408" y="9640"/>
                  </a:cubicBezTo>
                  <a:cubicBezTo>
                    <a:pt x="36152" y="13875"/>
                    <a:pt x="41274" y="19624"/>
                    <a:pt x="38310" y="26426"/>
                  </a:cubicBezTo>
                  <a:cubicBezTo>
                    <a:pt x="37666" y="27911"/>
                    <a:pt x="36486" y="29304"/>
                    <a:pt x="34782" y="30696"/>
                  </a:cubicBezTo>
                  <a:cubicBezTo>
                    <a:pt x="31404" y="33436"/>
                    <a:pt x="27658" y="32567"/>
                    <a:pt x="24211" y="31738"/>
                  </a:cubicBezTo>
                  <a:cubicBezTo>
                    <a:pt x="20413" y="30823"/>
                    <a:pt x="17213" y="30098"/>
                    <a:pt x="13265" y="31865"/>
                  </a:cubicBezTo>
                  <a:cubicBezTo>
                    <a:pt x="12471" y="32222"/>
                    <a:pt x="11688" y="32492"/>
                    <a:pt x="10894" y="32716"/>
                  </a:cubicBezTo>
                  <a:cubicBezTo>
                    <a:pt x="3551" y="34782"/>
                    <a:pt x="0" y="32653"/>
                    <a:pt x="938" y="26006"/>
                  </a:cubicBezTo>
                  <a:cubicBezTo>
                    <a:pt x="1986" y="18611"/>
                    <a:pt x="1514" y="17409"/>
                    <a:pt x="1566" y="11222"/>
                  </a:cubicBezTo>
                  <a:cubicBezTo>
                    <a:pt x="1606" y="4806"/>
                    <a:pt x="2423" y="1692"/>
                    <a:pt x="7551" y="219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4"/>
            <p:cNvSpPr/>
            <p:nvPr/>
          </p:nvSpPr>
          <p:spPr>
            <a:xfrm>
              <a:off x="3049740" y="3298585"/>
              <a:ext cx="1346333" cy="1105863"/>
            </a:xfrm>
            <a:custGeom>
              <a:avLst/>
              <a:gdLst/>
              <a:ahLst/>
              <a:cxnLst/>
              <a:rect l="l" t="t" r="r" b="b"/>
              <a:pathLst>
                <a:path w="41666" h="34224" fill="none" extrusionOk="0">
                  <a:moveTo>
                    <a:pt x="8167" y="1876"/>
                  </a:moveTo>
                  <a:cubicBezTo>
                    <a:pt x="14094" y="2734"/>
                    <a:pt x="19343" y="409"/>
                    <a:pt x="23935" y="58"/>
                  </a:cubicBezTo>
                  <a:cubicBezTo>
                    <a:pt x="24580" y="6"/>
                    <a:pt x="25213" y="0"/>
                    <a:pt x="25828" y="40"/>
                  </a:cubicBezTo>
                  <a:cubicBezTo>
                    <a:pt x="29598" y="305"/>
                    <a:pt x="32262" y="2734"/>
                    <a:pt x="34875" y="9875"/>
                  </a:cubicBezTo>
                  <a:cubicBezTo>
                    <a:pt x="36423" y="14105"/>
                    <a:pt x="41666" y="19871"/>
                    <a:pt x="38500" y="26656"/>
                  </a:cubicBezTo>
                  <a:cubicBezTo>
                    <a:pt x="37827" y="28112"/>
                    <a:pt x="36665" y="29511"/>
                    <a:pt x="34990" y="30915"/>
                  </a:cubicBezTo>
                  <a:cubicBezTo>
                    <a:pt x="31646" y="33735"/>
                    <a:pt x="27986" y="32803"/>
                    <a:pt x="24482" y="31755"/>
                  </a:cubicBezTo>
                  <a:cubicBezTo>
                    <a:pt x="20661" y="30616"/>
                    <a:pt x="17179" y="29419"/>
                    <a:pt x="13179" y="31162"/>
                  </a:cubicBezTo>
                  <a:cubicBezTo>
                    <a:pt x="12379" y="31508"/>
                    <a:pt x="11602" y="31784"/>
                    <a:pt x="10837" y="32014"/>
                  </a:cubicBezTo>
                  <a:cubicBezTo>
                    <a:pt x="3442" y="34224"/>
                    <a:pt x="1" y="32100"/>
                    <a:pt x="1198" y="25327"/>
                  </a:cubicBezTo>
                  <a:cubicBezTo>
                    <a:pt x="2527" y="17765"/>
                    <a:pt x="2153" y="16821"/>
                    <a:pt x="2193" y="10646"/>
                  </a:cubicBezTo>
                  <a:cubicBezTo>
                    <a:pt x="2239" y="4201"/>
                    <a:pt x="2953" y="1134"/>
                    <a:pt x="8167" y="187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64"/>
            <p:cNvSpPr/>
            <p:nvPr/>
          </p:nvSpPr>
          <p:spPr>
            <a:xfrm>
              <a:off x="3039529" y="3308247"/>
              <a:ext cx="1358418" cy="1100499"/>
            </a:xfrm>
            <a:custGeom>
              <a:avLst/>
              <a:gdLst/>
              <a:ahLst/>
              <a:cxnLst/>
              <a:rect l="l" t="t" r="r" b="b"/>
              <a:pathLst>
                <a:path w="42040" h="34058" fill="none" extrusionOk="0">
                  <a:moveTo>
                    <a:pt x="8753" y="1560"/>
                  </a:moveTo>
                  <a:cubicBezTo>
                    <a:pt x="14790" y="2682"/>
                    <a:pt x="20102" y="403"/>
                    <a:pt x="24619" y="58"/>
                  </a:cubicBezTo>
                  <a:cubicBezTo>
                    <a:pt x="25264" y="6"/>
                    <a:pt x="25897" y="0"/>
                    <a:pt x="26507" y="52"/>
                  </a:cubicBezTo>
                  <a:cubicBezTo>
                    <a:pt x="30178" y="334"/>
                    <a:pt x="32947" y="2682"/>
                    <a:pt x="35329" y="10123"/>
                  </a:cubicBezTo>
                  <a:cubicBezTo>
                    <a:pt x="36681" y="14347"/>
                    <a:pt x="42039" y="20136"/>
                    <a:pt x="38678" y="26898"/>
                  </a:cubicBezTo>
                  <a:cubicBezTo>
                    <a:pt x="37976" y="28314"/>
                    <a:pt x="36837" y="29730"/>
                    <a:pt x="35197" y="31157"/>
                  </a:cubicBezTo>
                  <a:cubicBezTo>
                    <a:pt x="31888" y="34057"/>
                    <a:pt x="28314" y="33062"/>
                    <a:pt x="24746" y="31796"/>
                  </a:cubicBezTo>
                  <a:cubicBezTo>
                    <a:pt x="20896" y="30420"/>
                    <a:pt x="17132" y="28763"/>
                    <a:pt x="13092" y="30478"/>
                  </a:cubicBezTo>
                  <a:cubicBezTo>
                    <a:pt x="12287" y="30817"/>
                    <a:pt x="11510" y="31105"/>
                    <a:pt x="10762" y="31341"/>
                  </a:cubicBezTo>
                  <a:cubicBezTo>
                    <a:pt x="3321" y="33712"/>
                    <a:pt x="0" y="31588"/>
                    <a:pt x="1433" y="24683"/>
                  </a:cubicBezTo>
                  <a:cubicBezTo>
                    <a:pt x="3062" y="16954"/>
                    <a:pt x="2762" y="16275"/>
                    <a:pt x="2814" y="10100"/>
                  </a:cubicBezTo>
                  <a:cubicBezTo>
                    <a:pt x="2849" y="3603"/>
                    <a:pt x="3447" y="576"/>
                    <a:pt x="8753" y="15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4"/>
            <p:cNvSpPr/>
            <p:nvPr/>
          </p:nvSpPr>
          <p:spPr>
            <a:xfrm>
              <a:off x="3022048" y="3309345"/>
              <a:ext cx="1456034" cy="1221380"/>
            </a:xfrm>
            <a:custGeom>
              <a:avLst/>
              <a:gdLst/>
              <a:ahLst/>
              <a:cxnLst/>
              <a:rect l="l" t="t" r="r" b="b"/>
              <a:pathLst>
                <a:path w="45061" h="37799" fill="none" extrusionOk="0">
                  <a:moveTo>
                    <a:pt x="35991" y="10630"/>
                  </a:moveTo>
                  <a:cubicBezTo>
                    <a:pt x="37395" y="15723"/>
                    <a:pt x="45060" y="23118"/>
                    <a:pt x="35605" y="31652"/>
                  </a:cubicBezTo>
                  <a:cubicBezTo>
                    <a:pt x="28797" y="37798"/>
                    <a:pt x="21109" y="26784"/>
                    <a:pt x="13196" y="30052"/>
                  </a:cubicBezTo>
                  <a:cubicBezTo>
                    <a:pt x="4075" y="33810"/>
                    <a:pt x="0" y="31998"/>
                    <a:pt x="1865" y="24280"/>
                  </a:cubicBezTo>
                  <a:cubicBezTo>
                    <a:pt x="3770" y="16385"/>
                    <a:pt x="3568" y="15965"/>
                    <a:pt x="3620" y="9801"/>
                  </a:cubicBezTo>
                  <a:cubicBezTo>
                    <a:pt x="3678" y="3270"/>
                    <a:pt x="4167" y="289"/>
                    <a:pt x="9553" y="1514"/>
                  </a:cubicBezTo>
                  <a:cubicBezTo>
                    <a:pt x="15699" y="2907"/>
                    <a:pt x="21057" y="663"/>
                    <a:pt x="25511" y="335"/>
                  </a:cubicBezTo>
                  <a:cubicBezTo>
                    <a:pt x="29966" y="1"/>
                    <a:pt x="33505" y="1583"/>
                    <a:pt x="35991" y="1063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64"/>
            <p:cNvSpPr/>
            <p:nvPr/>
          </p:nvSpPr>
          <p:spPr>
            <a:xfrm>
              <a:off x="3035813" y="3186427"/>
              <a:ext cx="1225452" cy="1273629"/>
            </a:xfrm>
            <a:custGeom>
              <a:avLst/>
              <a:gdLst/>
              <a:ahLst/>
              <a:cxnLst/>
              <a:rect l="l" t="t" r="r" b="b"/>
              <a:pathLst>
                <a:path w="37925" h="39416" fill="none" extrusionOk="0">
                  <a:moveTo>
                    <a:pt x="29258" y="3592"/>
                  </a:moveTo>
                  <a:cubicBezTo>
                    <a:pt x="33453" y="5779"/>
                    <a:pt x="36981" y="9813"/>
                    <a:pt x="36670" y="15763"/>
                  </a:cubicBezTo>
                  <a:cubicBezTo>
                    <a:pt x="36399" y="20971"/>
                    <a:pt x="37924" y="23774"/>
                    <a:pt x="35323" y="28763"/>
                  </a:cubicBezTo>
                  <a:cubicBezTo>
                    <a:pt x="32923" y="33350"/>
                    <a:pt x="28895" y="36538"/>
                    <a:pt x="24314" y="37977"/>
                  </a:cubicBezTo>
                  <a:cubicBezTo>
                    <a:pt x="19739" y="39416"/>
                    <a:pt x="14612" y="39105"/>
                    <a:pt x="10019" y="36711"/>
                  </a:cubicBezTo>
                  <a:cubicBezTo>
                    <a:pt x="5870" y="34547"/>
                    <a:pt x="3361" y="30703"/>
                    <a:pt x="1888" y="26634"/>
                  </a:cubicBezTo>
                  <a:cubicBezTo>
                    <a:pt x="104" y="21702"/>
                    <a:pt x="0" y="16287"/>
                    <a:pt x="2624" y="11257"/>
                  </a:cubicBezTo>
                  <a:cubicBezTo>
                    <a:pt x="4765" y="7160"/>
                    <a:pt x="8086" y="5871"/>
                    <a:pt x="11654" y="3488"/>
                  </a:cubicBezTo>
                  <a:cubicBezTo>
                    <a:pt x="16885" y="1"/>
                    <a:pt x="24176" y="939"/>
                    <a:pt x="29258" y="35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64"/>
            <p:cNvSpPr/>
            <p:nvPr/>
          </p:nvSpPr>
          <p:spPr>
            <a:xfrm>
              <a:off x="3049740" y="3195927"/>
              <a:ext cx="1198147" cy="1243320"/>
            </a:xfrm>
            <a:custGeom>
              <a:avLst/>
              <a:gdLst/>
              <a:ahLst/>
              <a:cxnLst/>
              <a:rect l="l" t="t" r="r" b="b"/>
              <a:pathLst>
                <a:path w="37080" h="38478" fill="none" extrusionOk="0">
                  <a:moveTo>
                    <a:pt x="28982" y="3770"/>
                  </a:moveTo>
                  <a:cubicBezTo>
                    <a:pt x="33005" y="6083"/>
                    <a:pt x="36360" y="9950"/>
                    <a:pt x="36014" y="15700"/>
                  </a:cubicBezTo>
                  <a:cubicBezTo>
                    <a:pt x="35715" y="20718"/>
                    <a:pt x="37079" y="23440"/>
                    <a:pt x="34622" y="28360"/>
                  </a:cubicBezTo>
                  <a:cubicBezTo>
                    <a:pt x="32262" y="33091"/>
                    <a:pt x="28291" y="36158"/>
                    <a:pt x="23699" y="37320"/>
                  </a:cubicBezTo>
                  <a:cubicBezTo>
                    <a:pt x="19101" y="38477"/>
                    <a:pt x="14146" y="38477"/>
                    <a:pt x="9559" y="36083"/>
                  </a:cubicBezTo>
                  <a:cubicBezTo>
                    <a:pt x="5387" y="33908"/>
                    <a:pt x="3028" y="30058"/>
                    <a:pt x="1721" y="26041"/>
                  </a:cubicBezTo>
                  <a:cubicBezTo>
                    <a:pt x="1664" y="25857"/>
                    <a:pt x="1601" y="25678"/>
                    <a:pt x="1549" y="25488"/>
                  </a:cubicBezTo>
                  <a:cubicBezTo>
                    <a:pt x="185" y="20660"/>
                    <a:pt x="1" y="15584"/>
                    <a:pt x="2613" y="10865"/>
                  </a:cubicBezTo>
                  <a:cubicBezTo>
                    <a:pt x="4023" y="8310"/>
                    <a:pt x="5905" y="6877"/>
                    <a:pt x="8086" y="5548"/>
                  </a:cubicBezTo>
                  <a:cubicBezTo>
                    <a:pt x="9220" y="4852"/>
                    <a:pt x="10428" y="4173"/>
                    <a:pt x="11666" y="3367"/>
                  </a:cubicBezTo>
                  <a:cubicBezTo>
                    <a:pt x="16857" y="0"/>
                    <a:pt x="24016" y="915"/>
                    <a:pt x="28982" y="377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64"/>
            <p:cNvSpPr/>
            <p:nvPr/>
          </p:nvSpPr>
          <p:spPr>
            <a:xfrm>
              <a:off x="3060532" y="3205976"/>
              <a:ext cx="1174333" cy="1222834"/>
            </a:xfrm>
            <a:custGeom>
              <a:avLst/>
              <a:gdLst/>
              <a:ahLst/>
              <a:cxnLst/>
              <a:rect l="l" t="t" r="r" b="b"/>
              <a:pathLst>
                <a:path w="36343" h="37844" fill="none" extrusionOk="0">
                  <a:moveTo>
                    <a:pt x="28809" y="3936"/>
                  </a:moveTo>
                  <a:cubicBezTo>
                    <a:pt x="32659" y="6365"/>
                    <a:pt x="35830" y="10077"/>
                    <a:pt x="35456" y="15619"/>
                  </a:cubicBezTo>
                  <a:cubicBezTo>
                    <a:pt x="35134" y="20459"/>
                    <a:pt x="36342" y="23094"/>
                    <a:pt x="34040" y="27946"/>
                  </a:cubicBezTo>
                  <a:cubicBezTo>
                    <a:pt x="31721" y="32831"/>
                    <a:pt x="27796" y="35772"/>
                    <a:pt x="23192" y="36664"/>
                  </a:cubicBezTo>
                  <a:cubicBezTo>
                    <a:pt x="18571" y="37550"/>
                    <a:pt x="13789" y="37844"/>
                    <a:pt x="9214" y="35450"/>
                  </a:cubicBezTo>
                  <a:cubicBezTo>
                    <a:pt x="5024" y="33263"/>
                    <a:pt x="2803" y="29402"/>
                    <a:pt x="1658" y="25454"/>
                  </a:cubicBezTo>
                  <a:cubicBezTo>
                    <a:pt x="1612" y="25270"/>
                    <a:pt x="1554" y="25085"/>
                    <a:pt x="1508" y="24907"/>
                  </a:cubicBezTo>
                  <a:cubicBezTo>
                    <a:pt x="380" y="20021"/>
                    <a:pt x="0" y="15072"/>
                    <a:pt x="2694" y="10451"/>
                  </a:cubicBezTo>
                  <a:cubicBezTo>
                    <a:pt x="4121" y="8017"/>
                    <a:pt x="5997" y="6624"/>
                    <a:pt x="8213" y="5329"/>
                  </a:cubicBezTo>
                  <a:cubicBezTo>
                    <a:pt x="9352" y="4667"/>
                    <a:pt x="10549" y="4005"/>
                    <a:pt x="11786" y="3229"/>
                  </a:cubicBezTo>
                  <a:cubicBezTo>
                    <a:pt x="16931" y="0"/>
                    <a:pt x="23952" y="881"/>
                    <a:pt x="28809" y="39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64"/>
            <p:cNvSpPr/>
            <p:nvPr/>
          </p:nvSpPr>
          <p:spPr>
            <a:xfrm>
              <a:off x="3070193" y="3215444"/>
              <a:ext cx="1151100" cy="1203156"/>
            </a:xfrm>
            <a:custGeom>
              <a:avLst/>
              <a:gdLst/>
              <a:ahLst/>
              <a:cxnLst/>
              <a:rect l="l" t="t" r="r" b="b"/>
              <a:pathLst>
                <a:path w="35624" h="37235" fill="none" extrusionOk="0">
                  <a:moveTo>
                    <a:pt x="28660" y="4127"/>
                  </a:moveTo>
                  <a:cubicBezTo>
                    <a:pt x="32337" y="6670"/>
                    <a:pt x="35318" y="10233"/>
                    <a:pt x="34921" y="15562"/>
                  </a:cubicBezTo>
                  <a:cubicBezTo>
                    <a:pt x="34576" y="20217"/>
                    <a:pt x="35623" y="22778"/>
                    <a:pt x="33465" y="27560"/>
                  </a:cubicBezTo>
                  <a:cubicBezTo>
                    <a:pt x="31192" y="32596"/>
                    <a:pt x="27313" y="35410"/>
                    <a:pt x="22692" y="36026"/>
                  </a:cubicBezTo>
                  <a:cubicBezTo>
                    <a:pt x="18048" y="36630"/>
                    <a:pt x="13444" y="37234"/>
                    <a:pt x="8869" y="34840"/>
                  </a:cubicBezTo>
                  <a:cubicBezTo>
                    <a:pt x="4662" y="32642"/>
                    <a:pt x="2590" y="28769"/>
                    <a:pt x="1606" y="24879"/>
                  </a:cubicBezTo>
                  <a:cubicBezTo>
                    <a:pt x="1560" y="24700"/>
                    <a:pt x="1514" y="24516"/>
                    <a:pt x="1474" y="24338"/>
                  </a:cubicBezTo>
                  <a:cubicBezTo>
                    <a:pt x="582" y="19389"/>
                    <a:pt x="1" y="14572"/>
                    <a:pt x="2786" y="10066"/>
                  </a:cubicBezTo>
                  <a:cubicBezTo>
                    <a:pt x="4225" y="7741"/>
                    <a:pt x="6095" y="6400"/>
                    <a:pt x="8345" y="5145"/>
                  </a:cubicBezTo>
                  <a:cubicBezTo>
                    <a:pt x="9473" y="4512"/>
                    <a:pt x="10676" y="3868"/>
                    <a:pt x="11913" y="3114"/>
                  </a:cubicBezTo>
                  <a:cubicBezTo>
                    <a:pt x="17035" y="1"/>
                    <a:pt x="23929" y="847"/>
                    <a:pt x="28660" y="41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64"/>
            <p:cNvSpPr/>
            <p:nvPr/>
          </p:nvSpPr>
          <p:spPr>
            <a:xfrm>
              <a:off x="3080598" y="3225299"/>
              <a:ext cx="1128223" cy="1182153"/>
            </a:xfrm>
            <a:custGeom>
              <a:avLst/>
              <a:gdLst/>
              <a:ahLst/>
              <a:cxnLst/>
              <a:rect l="l" t="t" r="r" b="b"/>
              <a:pathLst>
                <a:path w="34916" h="36585" fill="none" extrusionOk="0">
                  <a:moveTo>
                    <a:pt x="28499" y="4294"/>
                  </a:moveTo>
                  <a:cubicBezTo>
                    <a:pt x="31998" y="6941"/>
                    <a:pt x="34806" y="10359"/>
                    <a:pt x="34375" y="15481"/>
                  </a:cubicBezTo>
                  <a:cubicBezTo>
                    <a:pt x="34000" y="19953"/>
                    <a:pt x="34916" y="22439"/>
                    <a:pt x="32884" y="27140"/>
                  </a:cubicBezTo>
                  <a:cubicBezTo>
                    <a:pt x="30657" y="32337"/>
                    <a:pt x="26830" y="35024"/>
                    <a:pt x="22186" y="35358"/>
                  </a:cubicBezTo>
                  <a:cubicBezTo>
                    <a:pt x="17524" y="35692"/>
                    <a:pt x="13093" y="36584"/>
                    <a:pt x="8524" y="34196"/>
                  </a:cubicBezTo>
                  <a:cubicBezTo>
                    <a:pt x="4306" y="31980"/>
                    <a:pt x="2372" y="28107"/>
                    <a:pt x="1549" y="24269"/>
                  </a:cubicBezTo>
                  <a:cubicBezTo>
                    <a:pt x="1515" y="24090"/>
                    <a:pt x="1468" y="23918"/>
                    <a:pt x="1440" y="23739"/>
                  </a:cubicBezTo>
                  <a:cubicBezTo>
                    <a:pt x="789" y="18715"/>
                    <a:pt x="1" y="14042"/>
                    <a:pt x="2878" y="9646"/>
                  </a:cubicBezTo>
                  <a:cubicBezTo>
                    <a:pt x="4323" y="7436"/>
                    <a:pt x="6187" y="6141"/>
                    <a:pt x="8484" y="4921"/>
                  </a:cubicBezTo>
                  <a:cubicBezTo>
                    <a:pt x="9612" y="4322"/>
                    <a:pt x="10809" y="3689"/>
                    <a:pt x="12046" y="2964"/>
                  </a:cubicBezTo>
                  <a:cubicBezTo>
                    <a:pt x="17122" y="1"/>
                    <a:pt x="23872" y="801"/>
                    <a:pt x="28499" y="429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64"/>
            <p:cNvSpPr/>
            <p:nvPr/>
          </p:nvSpPr>
          <p:spPr>
            <a:xfrm>
              <a:off x="3090841" y="3234799"/>
              <a:ext cx="1107931" cy="1162410"/>
            </a:xfrm>
            <a:custGeom>
              <a:avLst/>
              <a:gdLst/>
              <a:ahLst/>
              <a:cxnLst/>
              <a:rect l="l" t="t" r="r" b="b"/>
              <a:pathLst>
                <a:path w="34288" h="35974" fill="none" extrusionOk="0">
                  <a:moveTo>
                    <a:pt x="28332" y="4477"/>
                  </a:moveTo>
                  <a:cubicBezTo>
                    <a:pt x="31669" y="7222"/>
                    <a:pt x="34288" y="10503"/>
                    <a:pt x="33827" y="15417"/>
                  </a:cubicBezTo>
                  <a:cubicBezTo>
                    <a:pt x="33430" y="19705"/>
                    <a:pt x="34196" y="22122"/>
                    <a:pt x="32308" y="26749"/>
                  </a:cubicBezTo>
                  <a:cubicBezTo>
                    <a:pt x="30121" y="32089"/>
                    <a:pt x="26346" y="34650"/>
                    <a:pt x="21685" y="34719"/>
                  </a:cubicBezTo>
                  <a:cubicBezTo>
                    <a:pt x="17000" y="34782"/>
                    <a:pt x="12742" y="35974"/>
                    <a:pt x="8184" y="33580"/>
                  </a:cubicBezTo>
                  <a:cubicBezTo>
                    <a:pt x="3943" y="31358"/>
                    <a:pt x="2153" y="27456"/>
                    <a:pt x="1491" y="23687"/>
                  </a:cubicBezTo>
                  <a:cubicBezTo>
                    <a:pt x="1462" y="23514"/>
                    <a:pt x="1428" y="23336"/>
                    <a:pt x="1410" y="23163"/>
                  </a:cubicBezTo>
                  <a:cubicBezTo>
                    <a:pt x="1002" y="18065"/>
                    <a:pt x="1" y="13541"/>
                    <a:pt x="2976" y="9254"/>
                  </a:cubicBezTo>
                  <a:cubicBezTo>
                    <a:pt x="4426" y="7153"/>
                    <a:pt x="6285" y="5905"/>
                    <a:pt x="8621" y="4719"/>
                  </a:cubicBezTo>
                  <a:cubicBezTo>
                    <a:pt x="9743" y="4149"/>
                    <a:pt x="10935" y="3539"/>
                    <a:pt x="12172" y="2843"/>
                  </a:cubicBezTo>
                  <a:cubicBezTo>
                    <a:pt x="17207" y="0"/>
                    <a:pt x="23820" y="754"/>
                    <a:pt x="28332" y="447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64"/>
            <p:cNvSpPr/>
            <p:nvPr/>
          </p:nvSpPr>
          <p:spPr>
            <a:xfrm>
              <a:off x="3100891" y="3244267"/>
              <a:ext cx="1091581" cy="1142344"/>
            </a:xfrm>
            <a:custGeom>
              <a:avLst/>
              <a:gdLst/>
              <a:ahLst/>
              <a:cxnLst/>
              <a:rect l="l" t="t" r="r" b="b"/>
              <a:pathLst>
                <a:path w="33782" h="35353" fill="none" extrusionOk="0">
                  <a:moveTo>
                    <a:pt x="28176" y="4662"/>
                  </a:moveTo>
                  <a:cubicBezTo>
                    <a:pt x="31341" y="7511"/>
                    <a:pt x="33781" y="10647"/>
                    <a:pt x="33286" y="15360"/>
                  </a:cubicBezTo>
                  <a:cubicBezTo>
                    <a:pt x="32860" y="19463"/>
                    <a:pt x="33493" y="21811"/>
                    <a:pt x="31732" y="26352"/>
                  </a:cubicBezTo>
                  <a:cubicBezTo>
                    <a:pt x="29597" y="31854"/>
                    <a:pt x="25862" y="34288"/>
                    <a:pt x="21184" y="34069"/>
                  </a:cubicBezTo>
                  <a:cubicBezTo>
                    <a:pt x="16482" y="33856"/>
                    <a:pt x="12402" y="35352"/>
                    <a:pt x="7844" y="32964"/>
                  </a:cubicBezTo>
                  <a:cubicBezTo>
                    <a:pt x="3586" y="30726"/>
                    <a:pt x="1945" y="26818"/>
                    <a:pt x="1445" y="23118"/>
                  </a:cubicBezTo>
                  <a:cubicBezTo>
                    <a:pt x="1427" y="22939"/>
                    <a:pt x="1399" y="22772"/>
                    <a:pt x="1387" y="22594"/>
                  </a:cubicBezTo>
                  <a:cubicBezTo>
                    <a:pt x="1232" y="17415"/>
                    <a:pt x="0" y="13035"/>
                    <a:pt x="3073" y="8857"/>
                  </a:cubicBezTo>
                  <a:cubicBezTo>
                    <a:pt x="4535" y="6872"/>
                    <a:pt x="6382" y="5669"/>
                    <a:pt x="8765" y="4524"/>
                  </a:cubicBezTo>
                  <a:cubicBezTo>
                    <a:pt x="9876" y="3989"/>
                    <a:pt x="11073" y="3396"/>
                    <a:pt x="12310" y="2723"/>
                  </a:cubicBezTo>
                  <a:cubicBezTo>
                    <a:pt x="17299" y="1"/>
                    <a:pt x="23785" y="708"/>
                    <a:pt x="28176" y="466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4"/>
            <p:cNvSpPr/>
            <p:nvPr/>
          </p:nvSpPr>
          <p:spPr>
            <a:xfrm>
              <a:off x="3110940" y="3254122"/>
              <a:ext cx="1075198" cy="1122245"/>
            </a:xfrm>
            <a:custGeom>
              <a:avLst/>
              <a:gdLst/>
              <a:ahLst/>
              <a:cxnLst/>
              <a:rect l="l" t="t" r="r" b="b"/>
              <a:pathLst>
                <a:path w="33275" h="34731" fill="none" extrusionOk="0">
                  <a:moveTo>
                    <a:pt x="28026" y="4835"/>
                  </a:moveTo>
                  <a:cubicBezTo>
                    <a:pt x="31024" y="7770"/>
                    <a:pt x="33274" y="10785"/>
                    <a:pt x="32751" y="15285"/>
                  </a:cubicBezTo>
                  <a:cubicBezTo>
                    <a:pt x="32308" y="19204"/>
                    <a:pt x="32803" y="21489"/>
                    <a:pt x="31162" y="25949"/>
                  </a:cubicBezTo>
                  <a:cubicBezTo>
                    <a:pt x="29073" y="31618"/>
                    <a:pt x="25379" y="33902"/>
                    <a:pt x="20694" y="33419"/>
                  </a:cubicBezTo>
                  <a:cubicBezTo>
                    <a:pt x="15970" y="32930"/>
                    <a:pt x="12062" y="34731"/>
                    <a:pt x="7510" y="32337"/>
                  </a:cubicBezTo>
                  <a:cubicBezTo>
                    <a:pt x="3234" y="30093"/>
                    <a:pt x="1732" y="26168"/>
                    <a:pt x="1404" y="22525"/>
                  </a:cubicBezTo>
                  <a:cubicBezTo>
                    <a:pt x="1387" y="22352"/>
                    <a:pt x="1364" y="22185"/>
                    <a:pt x="1364" y="22013"/>
                  </a:cubicBezTo>
                  <a:cubicBezTo>
                    <a:pt x="1468" y="16741"/>
                    <a:pt x="0" y="12523"/>
                    <a:pt x="3177" y="8454"/>
                  </a:cubicBezTo>
                  <a:cubicBezTo>
                    <a:pt x="4638" y="6584"/>
                    <a:pt x="6486" y="5422"/>
                    <a:pt x="8914" y="4317"/>
                  </a:cubicBezTo>
                  <a:cubicBezTo>
                    <a:pt x="10025" y="3805"/>
                    <a:pt x="11216" y="3229"/>
                    <a:pt x="12453" y="2585"/>
                  </a:cubicBezTo>
                  <a:cubicBezTo>
                    <a:pt x="17403" y="1"/>
                    <a:pt x="23744" y="639"/>
                    <a:pt x="28026" y="483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64"/>
            <p:cNvSpPr/>
            <p:nvPr/>
          </p:nvSpPr>
          <p:spPr>
            <a:xfrm>
              <a:off x="3120407" y="3263622"/>
              <a:ext cx="1059204" cy="1101986"/>
            </a:xfrm>
            <a:custGeom>
              <a:avLst/>
              <a:gdLst/>
              <a:ahLst/>
              <a:cxnLst/>
              <a:rect l="l" t="t" r="r" b="b"/>
              <a:pathLst>
                <a:path w="32780" h="34104" fill="none" extrusionOk="0">
                  <a:moveTo>
                    <a:pt x="27883" y="5013"/>
                  </a:moveTo>
                  <a:cubicBezTo>
                    <a:pt x="30720" y="8034"/>
                    <a:pt x="32780" y="10917"/>
                    <a:pt x="32228" y="15222"/>
                  </a:cubicBezTo>
                  <a:cubicBezTo>
                    <a:pt x="31756" y="18957"/>
                    <a:pt x="32130" y="21178"/>
                    <a:pt x="30610" y="25552"/>
                  </a:cubicBezTo>
                  <a:cubicBezTo>
                    <a:pt x="28579" y="31387"/>
                    <a:pt x="24919" y="33539"/>
                    <a:pt x="20217" y="32774"/>
                  </a:cubicBezTo>
                  <a:cubicBezTo>
                    <a:pt x="15469" y="32003"/>
                    <a:pt x="11735" y="34103"/>
                    <a:pt x="7188" y="31715"/>
                  </a:cubicBezTo>
                  <a:cubicBezTo>
                    <a:pt x="2901" y="29459"/>
                    <a:pt x="1543" y="25523"/>
                    <a:pt x="1370" y="21943"/>
                  </a:cubicBezTo>
                  <a:cubicBezTo>
                    <a:pt x="1359" y="21776"/>
                    <a:pt x="1347" y="21604"/>
                    <a:pt x="1353" y="21437"/>
                  </a:cubicBezTo>
                  <a:cubicBezTo>
                    <a:pt x="1721" y="16079"/>
                    <a:pt x="1" y="12022"/>
                    <a:pt x="3287" y="8057"/>
                  </a:cubicBezTo>
                  <a:cubicBezTo>
                    <a:pt x="4748" y="6296"/>
                    <a:pt x="6596" y="5185"/>
                    <a:pt x="9064" y="4121"/>
                  </a:cubicBezTo>
                  <a:cubicBezTo>
                    <a:pt x="10175" y="3637"/>
                    <a:pt x="11361" y="3085"/>
                    <a:pt x="12598" y="2469"/>
                  </a:cubicBezTo>
                  <a:cubicBezTo>
                    <a:pt x="17512" y="0"/>
                    <a:pt x="23728" y="581"/>
                    <a:pt x="27883" y="501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64"/>
            <p:cNvSpPr/>
            <p:nvPr/>
          </p:nvSpPr>
          <p:spPr>
            <a:xfrm>
              <a:off x="3129713" y="3273090"/>
              <a:ext cx="1043791" cy="1082081"/>
            </a:xfrm>
            <a:custGeom>
              <a:avLst/>
              <a:gdLst/>
              <a:ahLst/>
              <a:cxnLst/>
              <a:rect l="l" t="t" r="r" b="b"/>
              <a:pathLst>
                <a:path w="32303" h="33488" fill="none" extrusionOk="0">
                  <a:moveTo>
                    <a:pt x="27756" y="5203"/>
                  </a:moveTo>
                  <a:cubicBezTo>
                    <a:pt x="30432" y="8311"/>
                    <a:pt x="32302" y="11073"/>
                    <a:pt x="31709" y="15165"/>
                  </a:cubicBezTo>
                  <a:cubicBezTo>
                    <a:pt x="31214" y="18721"/>
                    <a:pt x="31456" y="20879"/>
                    <a:pt x="30058" y="25161"/>
                  </a:cubicBezTo>
                  <a:cubicBezTo>
                    <a:pt x="28084" y="31157"/>
                    <a:pt x="24458" y="33166"/>
                    <a:pt x="19739" y="32130"/>
                  </a:cubicBezTo>
                  <a:cubicBezTo>
                    <a:pt x="14963" y="31088"/>
                    <a:pt x="11412" y="33488"/>
                    <a:pt x="6872" y="31100"/>
                  </a:cubicBezTo>
                  <a:cubicBezTo>
                    <a:pt x="2561" y="28832"/>
                    <a:pt x="1353" y="24884"/>
                    <a:pt x="1335" y="21363"/>
                  </a:cubicBezTo>
                  <a:cubicBezTo>
                    <a:pt x="1335" y="21196"/>
                    <a:pt x="1330" y="21029"/>
                    <a:pt x="1347" y="20862"/>
                  </a:cubicBezTo>
                  <a:cubicBezTo>
                    <a:pt x="1991" y="15412"/>
                    <a:pt x="0" y="11510"/>
                    <a:pt x="3407" y="7666"/>
                  </a:cubicBezTo>
                  <a:cubicBezTo>
                    <a:pt x="4869" y="6014"/>
                    <a:pt x="6716" y="4950"/>
                    <a:pt x="9231" y="3925"/>
                  </a:cubicBezTo>
                  <a:cubicBezTo>
                    <a:pt x="10330" y="3471"/>
                    <a:pt x="11516" y="2930"/>
                    <a:pt x="12753" y="2343"/>
                  </a:cubicBezTo>
                  <a:cubicBezTo>
                    <a:pt x="17627" y="1"/>
                    <a:pt x="23716" y="513"/>
                    <a:pt x="27756" y="520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4"/>
            <p:cNvSpPr/>
            <p:nvPr/>
          </p:nvSpPr>
          <p:spPr>
            <a:xfrm>
              <a:off x="3139569" y="3282752"/>
              <a:ext cx="1027053" cy="1062015"/>
            </a:xfrm>
            <a:custGeom>
              <a:avLst/>
              <a:gdLst/>
              <a:ahLst/>
              <a:cxnLst/>
              <a:rect l="l" t="t" r="r" b="b"/>
              <a:pathLst>
                <a:path w="31785" h="32867" fill="none" extrusionOk="0">
                  <a:moveTo>
                    <a:pt x="27600" y="5382"/>
                  </a:moveTo>
                  <a:cubicBezTo>
                    <a:pt x="30115" y="8564"/>
                    <a:pt x="31784" y="11206"/>
                    <a:pt x="31174" y="15096"/>
                  </a:cubicBezTo>
                  <a:cubicBezTo>
                    <a:pt x="30645" y="18462"/>
                    <a:pt x="30777" y="20563"/>
                    <a:pt x="29482" y="24758"/>
                  </a:cubicBezTo>
                  <a:cubicBezTo>
                    <a:pt x="27577" y="30922"/>
                    <a:pt x="23981" y="32786"/>
                    <a:pt x="19250" y="31485"/>
                  </a:cubicBezTo>
                  <a:cubicBezTo>
                    <a:pt x="14451" y="30162"/>
                    <a:pt x="11078" y="32867"/>
                    <a:pt x="6538" y="30478"/>
                  </a:cubicBezTo>
                  <a:cubicBezTo>
                    <a:pt x="2216" y="28199"/>
                    <a:pt x="1151" y="24240"/>
                    <a:pt x="1301" y="20782"/>
                  </a:cubicBezTo>
                  <a:cubicBezTo>
                    <a:pt x="1307" y="20615"/>
                    <a:pt x="1307" y="20448"/>
                    <a:pt x="1335" y="20292"/>
                  </a:cubicBezTo>
                  <a:cubicBezTo>
                    <a:pt x="2273" y="14745"/>
                    <a:pt x="0" y="11004"/>
                    <a:pt x="3522" y="7263"/>
                  </a:cubicBezTo>
                  <a:cubicBezTo>
                    <a:pt x="4978" y="5727"/>
                    <a:pt x="6831" y="4703"/>
                    <a:pt x="9386" y="3718"/>
                  </a:cubicBezTo>
                  <a:cubicBezTo>
                    <a:pt x="10480" y="3293"/>
                    <a:pt x="11665" y="2775"/>
                    <a:pt x="12903" y="2205"/>
                  </a:cubicBezTo>
                  <a:cubicBezTo>
                    <a:pt x="17725" y="1"/>
                    <a:pt x="23693" y="438"/>
                    <a:pt x="27600" y="538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64"/>
            <p:cNvSpPr/>
            <p:nvPr/>
          </p:nvSpPr>
          <p:spPr>
            <a:xfrm>
              <a:off x="3148293" y="3292252"/>
              <a:ext cx="1012189" cy="1046925"/>
            </a:xfrm>
            <a:custGeom>
              <a:avLst/>
              <a:gdLst/>
              <a:ahLst/>
              <a:cxnLst/>
              <a:rect l="l" t="t" r="r" b="b"/>
              <a:pathLst>
                <a:path w="31325" h="32400" fill="none" extrusionOk="0">
                  <a:moveTo>
                    <a:pt x="27486" y="5560"/>
                  </a:moveTo>
                  <a:cubicBezTo>
                    <a:pt x="29857" y="8817"/>
                    <a:pt x="31324" y="11349"/>
                    <a:pt x="30674" y="15026"/>
                  </a:cubicBezTo>
                  <a:cubicBezTo>
                    <a:pt x="30121" y="18209"/>
                    <a:pt x="30145" y="20246"/>
                    <a:pt x="28948" y="24349"/>
                  </a:cubicBezTo>
                  <a:cubicBezTo>
                    <a:pt x="27112" y="30679"/>
                    <a:pt x="23532" y="32400"/>
                    <a:pt x="18784" y="30823"/>
                  </a:cubicBezTo>
                  <a:cubicBezTo>
                    <a:pt x="13962" y="29218"/>
                    <a:pt x="10762" y="32233"/>
                    <a:pt x="6233" y="29845"/>
                  </a:cubicBezTo>
                  <a:cubicBezTo>
                    <a:pt x="1894" y="27560"/>
                    <a:pt x="973" y="23578"/>
                    <a:pt x="1284" y="20183"/>
                  </a:cubicBezTo>
                  <a:cubicBezTo>
                    <a:pt x="1296" y="20027"/>
                    <a:pt x="1301" y="19860"/>
                    <a:pt x="1342" y="19705"/>
                  </a:cubicBezTo>
                  <a:cubicBezTo>
                    <a:pt x="2567" y="14071"/>
                    <a:pt x="1" y="10480"/>
                    <a:pt x="3649" y="6854"/>
                  </a:cubicBezTo>
                  <a:cubicBezTo>
                    <a:pt x="5094" y="5421"/>
                    <a:pt x="6958" y="4455"/>
                    <a:pt x="9554" y="3511"/>
                  </a:cubicBezTo>
                  <a:cubicBezTo>
                    <a:pt x="10641" y="3114"/>
                    <a:pt x="11827" y="2619"/>
                    <a:pt x="13064" y="2078"/>
                  </a:cubicBezTo>
                  <a:cubicBezTo>
                    <a:pt x="17858" y="0"/>
                    <a:pt x="23711" y="369"/>
                    <a:pt x="27486" y="55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64"/>
            <p:cNvSpPr/>
            <p:nvPr/>
          </p:nvSpPr>
          <p:spPr>
            <a:xfrm>
              <a:off x="3157793" y="3301719"/>
              <a:ext cx="996356" cy="1035066"/>
            </a:xfrm>
            <a:custGeom>
              <a:avLst/>
              <a:gdLst/>
              <a:ahLst/>
              <a:cxnLst/>
              <a:rect l="l" t="t" r="r" b="b"/>
              <a:pathLst>
                <a:path w="30835" h="32033" fill="none" extrusionOk="0">
                  <a:moveTo>
                    <a:pt x="27353" y="5744"/>
                  </a:moveTo>
                  <a:cubicBezTo>
                    <a:pt x="29569" y="9070"/>
                    <a:pt x="30835" y="11499"/>
                    <a:pt x="30156" y="14963"/>
                  </a:cubicBezTo>
                  <a:cubicBezTo>
                    <a:pt x="29574" y="17956"/>
                    <a:pt x="29488" y="19941"/>
                    <a:pt x="28400" y="23958"/>
                  </a:cubicBezTo>
                  <a:cubicBezTo>
                    <a:pt x="26639" y="30461"/>
                    <a:pt x="23077" y="32032"/>
                    <a:pt x="18318" y="30179"/>
                  </a:cubicBezTo>
                  <a:cubicBezTo>
                    <a:pt x="13472" y="28303"/>
                    <a:pt x="10445" y="31618"/>
                    <a:pt x="5922" y="29230"/>
                  </a:cubicBezTo>
                  <a:cubicBezTo>
                    <a:pt x="1566" y="26928"/>
                    <a:pt x="794" y="22940"/>
                    <a:pt x="1261" y="19602"/>
                  </a:cubicBezTo>
                  <a:cubicBezTo>
                    <a:pt x="1284" y="19446"/>
                    <a:pt x="1295" y="19285"/>
                    <a:pt x="1341" y="19130"/>
                  </a:cubicBezTo>
                  <a:cubicBezTo>
                    <a:pt x="2878" y="13410"/>
                    <a:pt x="0" y="9962"/>
                    <a:pt x="3781" y="6464"/>
                  </a:cubicBezTo>
                  <a:cubicBezTo>
                    <a:pt x="5208" y="5128"/>
                    <a:pt x="7090" y="4208"/>
                    <a:pt x="9720" y="3310"/>
                  </a:cubicBezTo>
                  <a:cubicBezTo>
                    <a:pt x="10796" y="2942"/>
                    <a:pt x="11988" y="2464"/>
                    <a:pt x="13225" y="1952"/>
                  </a:cubicBezTo>
                  <a:cubicBezTo>
                    <a:pt x="17967" y="1"/>
                    <a:pt x="23722" y="283"/>
                    <a:pt x="27353" y="574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64"/>
            <p:cNvSpPr/>
            <p:nvPr/>
          </p:nvSpPr>
          <p:spPr>
            <a:xfrm>
              <a:off x="3166711" y="3311026"/>
              <a:ext cx="980943" cy="1023531"/>
            </a:xfrm>
            <a:custGeom>
              <a:avLst/>
              <a:gdLst/>
              <a:ahLst/>
              <a:cxnLst/>
              <a:rect l="l" t="t" r="r" b="b"/>
              <a:pathLst>
                <a:path w="30358" h="31676" fill="none" extrusionOk="0">
                  <a:moveTo>
                    <a:pt x="27227" y="5934"/>
                  </a:moveTo>
                  <a:cubicBezTo>
                    <a:pt x="29298" y="9341"/>
                    <a:pt x="30357" y="11648"/>
                    <a:pt x="29649" y="14911"/>
                  </a:cubicBezTo>
                  <a:cubicBezTo>
                    <a:pt x="29045" y="17725"/>
                    <a:pt x="28844" y="19653"/>
                    <a:pt x="27860" y="23572"/>
                  </a:cubicBezTo>
                  <a:cubicBezTo>
                    <a:pt x="26185" y="30248"/>
                    <a:pt x="22628" y="31675"/>
                    <a:pt x="17852" y="29552"/>
                  </a:cubicBezTo>
                  <a:cubicBezTo>
                    <a:pt x="12989" y="27394"/>
                    <a:pt x="10140" y="31013"/>
                    <a:pt x="5617" y="28625"/>
                  </a:cubicBezTo>
                  <a:cubicBezTo>
                    <a:pt x="1244" y="26306"/>
                    <a:pt x="616" y="22306"/>
                    <a:pt x="1244" y="19038"/>
                  </a:cubicBezTo>
                  <a:cubicBezTo>
                    <a:pt x="1272" y="18876"/>
                    <a:pt x="1301" y="18715"/>
                    <a:pt x="1347" y="18566"/>
                  </a:cubicBezTo>
                  <a:cubicBezTo>
                    <a:pt x="3200" y="12759"/>
                    <a:pt x="0" y="9450"/>
                    <a:pt x="3908" y="6078"/>
                  </a:cubicBezTo>
                  <a:cubicBezTo>
                    <a:pt x="5324" y="4852"/>
                    <a:pt x="7206" y="3977"/>
                    <a:pt x="9893" y="3131"/>
                  </a:cubicBezTo>
                  <a:cubicBezTo>
                    <a:pt x="10963" y="2792"/>
                    <a:pt x="12149" y="2331"/>
                    <a:pt x="13386" y="1848"/>
                  </a:cubicBezTo>
                  <a:cubicBezTo>
                    <a:pt x="18094" y="1"/>
                    <a:pt x="23745" y="208"/>
                    <a:pt x="27227" y="593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64"/>
            <p:cNvSpPr/>
            <p:nvPr/>
          </p:nvSpPr>
          <p:spPr>
            <a:xfrm>
              <a:off x="3175080" y="3320526"/>
              <a:ext cx="966241" cy="1011220"/>
            </a:xfrm>
            <a:custGeom>
              <a:avLst/>
              <a:gdLst/>
              <a:ahLst/>
              <a:cxnLst/>
              <a:rect l="l" t="t" r="r" b="b"/>
              <a:pathLst>
                <a:path w="29903" h="31295" fill="none" extrusionOk="0">
                  <a:moveTo>
                    <a:pt x="27129" y="6117"/>
                  </a:moveTo>
                  <a:cubicBezTo>
                    <a:pt x="29057" y="9593"/>
                    <a:pt x="29903" y="11792"/>
                    <a:pt x="29160" y="14848"/>
                  </a:cubicBezTo>
                  <a:cubicBezTo>
                    <a:pt x="28527" y="17477"/>
                    <a:pt x="28228" y="19348"/>
                    <a:pt x="27336" y="23175"/>
                  </a:cubicBezTo>
                  <a:cubicBezTo>
                    <a:pt x="25748" y="30023"/>
                    <a:pt x="22197" y="31295"/>
                    <a:pt x="17403" y="28901"/>
                  </a:cubicBezTo>
                  <a:cubicBezTo>
                    <a:pt x="12517" y="26461"/>
                    <a:pt x="9841" y="30386"/>
                    <a:pt x="5329" y="27997"/>
                  </a:cubicBezTo>
                  <a:cubicBezTo>
                    <a:pt x="933" y="25678"/>
                    <a:pt x="467" y="21661"/>
                    <a:pt x="1243" y="18456"/>
                  </a:cubicBezTo>
                  <a:cubicBezTo>
                    <a:pt x="1278" y="18295"/>
                    <a:pt x="1318" y="18145"/>
                    <a:pt x="1364" y="17995"/>
                  </a:cubicBezTo>
                  <a:cubicBezTo>
                    <a:pt x="3545" y="12114"/>
                    <a:pt x="0" y="8932"/>
                    <a:pt x="4052" y="5680"/>
                  </a:cubicBezTo>
                  <a:cubicBezTo>
                    <a:pt x="5450" y="4546"/>
                    <a:pt x="7349" y="3729"/>
                    <a:pt x="10077" y="2924"/>
                  </a:cubicBezTo>
                  <a:cubicBezTo>
                    <a:pt x="11142" y="2607"/>
                    <a:pt x="12327" y="2170"/>
                    <a:pt x="13565" y="1715"/>
                  </a:cubicBezTo>
                  <a:cubicBezTo>
                    <a:pt x="18237" y="0"/>
                    <a:pt x="23797" y="127"/>
                    <a:pt x="27129" y="611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64"/>
            <p:cNvSpPr/>
            <p:nvPr/>
          </p:nvSpPr>
          <p:spPr>
            <a:xfrm>
              <a:off x="3184387" y="3329799"/>
              <a:ext cx="950440" cy="999361"/>
            </a:xfrm>
            <a:custGeom>
              <a:avLst/>
              <a:gdLst/>
              <a:ahLst/>
              <a:cxnLst/>
              <a:rect l="l" t="t" r="r" b="b"/>
              <a:pathLst>
                <a:path w="29414" h="30928" fill="none" extrusionOk="0">
                  <a:moveTo>
                    <a:pt x="26990" y="6302"/>
                  </a:moveTo>
                  <a:cubicBezTo>
                    <a:pt x="28780" y="9853"/>
                    <a:pt x="29413" y="11936"/>
                    <a:pt x="28642" y="14791"/>
                  </a:cubicBezTo>
                  <a:cubicBezTo>
                    <a:pt x="27992" y="17237"/>
                    <a:pt x="27577" y="19049"/>
                    <a:pt x="26789" y="22784"/>
                  </a:cubicBezTo>
                  <a:cubicBezTo>
                    <a:pt x="25293" y="29805"/>
                    <a:pt x="21748" y="30927"/>
                    <a:pt x="16931" y="28269"/>
                  </a:cubicBezTo>
                  <a:cubicBezTo>
                    <a:pt x="12028" y="25546"/>
                    <a:pt x="9524" y="29776"/>
                    <a:pt x="5018" y="27388"/>
                  </a:cubicBezTo>
                  <a:cubicBezTo>
                    <a:pt x="610" y="25052"/>
                    <a:pt x="288" y="21023"/>
                    <a:pt x="1232" y="17881"/>
                  </a:cubicBezTo>
                  <a:cubicBezTo>
                    <a:pt x="1272" y="17726"/>
                    <a:pt x="1318" y="17576"/>
                    <a:pt x="1381" y="17426"/>
                  </a:cubicBezTo>
                  <a:cubicBezTo>
                    <a:pt x="3896" y="11476"/>
                    <a:pt x="0" y="8397"/>
                    <a:pt x="4195" y="5290"/>
                  </a:cubicBezTo>
                  <a:cubicBezTo>
                    <a:pt x="5582" y="4259"/>
                    <a:pt x="7487" y="3483"/>
                    <a:pt x="10267" y="2729"/>
                  </a:cubicBezTo>
                  <a:cubicBezTo>
                    <a:pt x="11331" y="2441"/>
                    <a:pt x="12511" y="2027"/>
                    <a:pt x="13748" y="1595"/>
                  </a:cubicBezTo>
                  <a:cubicBezTo>
                    <a:pt x="18341" y="1"/>
                    <a:pt x="23825" y="41"/>
                    <a:pt x="26990" y="63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64"/>
            <p:cNvSpPr/>
            <p:nvPr/>
          </p:nvSpPr>
          <p:spPr>
            <a:xfrm>
              <a:off x="3192562" y="3337813"/>
              <a:ext cx="935932" cy="988730"/>
            </a:xfrm>
            <a:custGeom>
              <a:avLst/>
              <a:gdLst/>
              <a:ahLst/>
              <a:cxnLst/>
              <a:rect l="l" t="t" r="r" b="b"/>
              <a:pathLst>
                <a:path w="28965" h="30599" fill="none" extrusionOk="0">
                  <a:moveTo>
                    <a:pt x="26893" y="6538"/>
                  </a:moveTo>
                  <a:cubicBezTo>
                    <a:pt x="28550" y="10152"/>
                    <a:pt x="28964" y="12137"/>
                    <a:pt x="28170" y="14784"/>
                  </a:cubicBezTo>
                  <a:cubicBezTo>
                    <a:pt x="27485" y="17040"/>
                    <a:pt x="26979" y="18801"/>
                    <a:pt x="26277" y="22444"/>
                  </a:cubicBezTo>
                  <a:cubicBezTo>
                    <a:pt x="24890" y="29643"/>
                    <a:pt x="21328" y="30599"/>
                    <a:pt x="16494" y="27675"/>
                  </a:cubicBezTo>
                  <a:cubicBezTo>
                    <a:pt x="11573" y="24671"/>
                    <a:pt x="9243" y="29212"/>
                    <a:pt x="4737" y="26824"/>
                  </a:cubicBezTo>
                  <a:cubicBezTo>
                    <a:pt x="317" y="24481"/>
                    <a:pt x="144" y="20436"/>
                    <a:pt x="1238" y="17351"/>
                  </a:cubicBezTo>
                  <a:cubicBezTo>
                    <a:pt x="1284" y="17201"/>
                    <a:pt x="1336" y="17046"/>
                    <a:pt x="1410" y="16914"/>
                  </a:cubicBezTo>
                  <a:cubicBezTo>
                    <a:pt x="4265" y="10900"/>
                    <a:pt x="0" y="7913"/>
                    <a:pt x="4345" y="4955"/>
                  </a:cubicBezTo>
                  <a:cubicBezTo>
                    <a:pt x="5715" y="4023"/>
                    <a:pt x="7637" y="3304"/>
                    <a:pt x="10457" y="2596"/>
                  </a:cubicBezTo>
                  <a:cubicBezTo>
                    <a:pt x="11516" y="2331"/>
                    <a:pt x="12696" y="1934"/>
                    <a:pt x="13933" y="1537"/>
                  </a:cubicBezTo>
                  <a:cubicBezTo>
                    <a:pt x="18491" y="41"/>
                    <a:pt x="23894" y="0"/>
                    <a:pt x="26893" y="653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64"/>
            <p:cNvSpPr/>
            <p:nvPr/>
          </p:nvSpPr>
          <p:spPr>
            <a:xfrm>
              <a:off x="3200381" y="3344502"/>
              <a:ext cx="921973" cy="979069"/>
            </a:xfrm>
            <a:custGeom>
              <a:avLst/>
              <a:gdLst/>
              <a:ahLst/>
              <a:cxnLst/>
              <a:rect l="l" t="t" r="r" b="b"/>
              <a:pathLst>
                <a:path w="28533" h="30300" fill="none" extrusionOk="0">
                  <a:moveTo>
                    <a:pt x="26812" y="6808"/>
                  </a:moveTo>
                  <a:cubicBezTo>
                    <a:pt x="28337" y="10492"/>
                    <a:pt x="28533" y="12362"/>
                    <a:pt x="27698" y="14796"/>
                  </a:cubicBezTo>
                  <a:cubicBezTo>
                    <a:pt x="26990" y="16868"/>
                    <a:pt x="26386" y="18577"/>
                    <a:pt x="25770" y="22122"/>
                  </a:cubicBezTo>
                  <a:cubicBezTo>
                    <a:pt x="24487" y="29494"/>
                    <a:pt x="20913" y="30300"/>
                    <a:pt x="16062" y="27100"/>
                  </a:cubicBezTo>
                  <a:cubicBezTo>
                    <a:pt x="11124" y="23820"/>
                    <a:pt x="8966" y="28659"/>
                    <a:pt x="4466" y="26277"/>
                  </a:cubicBezTo>
                  <a:cubicBezTo>
                    <a:pt x="23" y="23918"/>
                    <a:pt x="0" y="19872"/>
                    <a:pt x="1255" y="16839"/>
                  </a:cubicBezTo>
                  <a:cubicBezTo>
                    <a:pt x="1312" y="16689"/>
                    <a:pt x="1376" y="16546"/>
                    <a:pt x="1445" y="16407"/>
                  </a:cubicBezTo>
                  <a:cubicBezTo>
                    <a:pt x="4656" y="10342"/>
                    <a:pt x="6" y="7424"/>
                    <a:pt x="4512" y="4633"/>
                  </a:cubicBezTo>
                  <a:cubicBezTo>
                    <a:pt x="5864" y="3793"/>
                    <a:pt x="7804" y="3120"/>
                    <a:pt x="10670" y="2469"/>
                  </a:cubicBezTo>
                  <a:cubicBezTo>
                    <a:pt x="11717" y="2228"/>
                    <a:pt x="12897" y="1854"/>
                    <a:pt x="14134" y="1479"/>
                  </a:cubicBezTo>
                  <a:cubicBezTo>
                    <a:pt x="18651" y="121"/>
                    <a:pt x="23992" y="0"/>
                    <a:pt x="26812" y="68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64"/>
            <p:cNvSpPr/>
            <p:nvPr/>
          </p:nvSpPr>
          <p:spPr>
            <a:xfrm>
              <a:off x="3199638" y="3350997"/>
              <a:ext cx="917126" cy="970344"/>
            </a:xfrm>
            <a:custGeom>
              <a:avLst/>
              <a:gdLst/>
              <a:ahLst/>
              <a:cxnLst/>
              <a:rect l="l" t="t" r="r" b="b"/>
              <a:pathLst>
                <a:path w="28383" h="30030" fill="none" extrusionOk="0">
                  <a:moveTo>
                    <a:pt x="26984" y="7079"/>
                  </a:moveTo>
                  <a:cubicBezTo>
                    <a:pt x="28383" y="10837"/>
                    <a:pt x="28354" y="12598"/>
                    <a:pt x="27491" y="14825"/>
                  </a:cubicBezTo>
                  <a:cubicBezTo>
                    <a:pt x="26754" y="16719"/>
                    <a:pt x="26058" y="18365"/>
                    <a:pt x="25523" y="21817"/>
                  </a:cubicBezTo>
                  <a:cubicBezTo>
                    <a:pt x="24366" y="29368"/>
                    <a:pt x="20763" y="30030"/>
                    <a:pt x="15901" y="26554"/>
                  </a:cubicBezTo>
                  <a:cubicBezTo>
                    <a:pt x="10934" y="22991"/>
                    <a:pt x="8949" y="28142"/>
                    <a:pt x="4460" y="25754"/>
                  </a:cubicBezTo>
                  <a:cubicBezTo>
                    <a:pt x="0" y="23388"/>
                    <a:pt x="132" y="19326"/>
                    <a:pt x="1537" y="16362"/>
                  </a:cubicBezTo>
                  <a:cubicBezTo>
                    <a:pt x="1606" y="16218"/>
                    <a:pt x="1669" y="16074"/>
                    <a:pt x="1750" y="15936"/>
                  </a:cubicBezTo>
                  <a:cubicBezTo>
                    <a:pt x="5312" y="9830"/>
                    <a:pt x="276" y="6953"/>
                    <a:pt x="4938" y="4334"/>
                  </a:cubicBezTo>
                  <a:cubicBezTo>
                    <a:pt x="6273" y="3586"/>
                    <a:pt x="8224" y="2965"/>
                    <a:pt x="11136" y="2366"/>
                  </a:cubicBezTo>
                  <a:cubicBezTo>
                    <a:pt x="12183" y="2153"/>
                    <a:pt x="13363" y="1802"/>
                    <a:pt x="14600" y="1457"/>
                  </a:cubicBezTo>
                  <a:cubicBezTo>
                    <a:pt x="19077" y="208"/>
                    <a:pt x="24354" y="1"/>
                    <a:pt x="26984" y="707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64"/>
            <p:cNvSpPr/>
            <p:nvPr/>
          </p:nvSpPr>
          <p:spPr>
            <a:xfrm>
              <a:off x="3198507" y="3357718"/>
              <a:ext cx="919388" cy="960845"/>
            </a:xfrm>
            <a:custGeom>
              <a:avLst/>
              <a:gdLst/>
              <a:ahLst/>
              <a:cxnLst/>
              <a:rect l="l" t="t" r="r" b="b"/>
              <a:pathLst>
                <a:path w="28453" h="29736" fill="none" extrusionOk="0">
                  <a:moveTo>
                    <a:pt x="27181" y="7349"/>
                  </a:moveTo>
                  <a:cubicBezTo>
                    <a:pt x="28452" y="11176"/>
                    <a:pt x="28193" y="12828"/>
                    <a:pt x="27301" y="14848"/>
                  </a:cubicBezTo>
                  <a:cubicBezTo>
                    <a:pt x="26548" y="16557"/>
                    <a:pt x="25753" y="18145"/>
                    <a:pt x="25310" y="21506"/>
                  </a:cubicBezTo>
                  <a:cubicBezTo>
                    <a:pt x="24286" y="29229"/>
                    <a:pt x="20637" y="29735"/>
                    <a:pt x="15757" y="25983"/>
                  </a:cubicBezTo>
                  <a:cubicBezTo>
                    <a:pt x="10768" y="22150"/>
                    <a:pt x="8955" y="27594"/>
                    <a:pt x="4478" y="25218"/>
                  </a:cubicBezTo>
                  <a:cubicBezTo>
                    <a:pt x="1" y="22835"/>
                    <a:pt x="277" y="18761"/>
                    <a:pt x="1842" y="15855"/>
                  </a:cubicBezTo>
                  <a:cubicBezTo>
                    <a:pt x="1923" y="15711"/>
                    <a:pt x="1992" y="15578"/>
                    <a:pt x="2078" y="15440"/>
                  </a:cubicBezTo>
                  <a:cubicBezTo>
                    <a:pt x="6003" y="9294"/>
                    <a:pt x="570" y="6445"/>
                    <a:pt x="5387" y="4017"/>
                  </a:cubicBezTo>
                  <a:cubicBezTo>
                    <a:pt x="6705" y="3355"/>
                    <a:pt x="8679" y="2791"/>
                    <a:pt x="11631" y="2244"/>
                  </a:cubicBezTo>
                  <a:cubicBezTo>
                    <a:pt x="12667" y="2060"/>
                    <a:pt x="13841" y="1721"/>
                    <a:pt x="15084" y="1410"/>
                  </a:cubicBezTo>
                  <a:cubicBezTo>
                    <a:pt x="19509" y="288"/>
                    <a:pt x="24735" y="0"/>
                    <a:pt x="27181" y="73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64"/>
            <p:cNvSpPr/>
            <p:nvPr/>
          </p:nvSpPr>
          <p:spPr>
            <a:xfrm>
              <a:off x="3196665" y="3364568"/>
              <a:ext cx="922166" cy="951571"/>
            </a:xfrm>
            <a:custGeom>
              <a:avLst/>
              <a:gdLst/>
              <a:ahLst/>
              <a:cxnLst/>
              <a:rect l="l" t="t" r="r" b="b"/>
              <a:pathLst>
                <a:path w="28539" h="29449" fill="none" extrusionOk="0">
                  <a:moveTo>
                    <a:pt x="27387" y="7615"/>
                  </a:moveTo>
                  <a:cubicBezTo>
                    <a:pt x="28538" y="11522"/>
                    <a:pt x="28055" y="13053"/>
                    <a:pt x="27122" y="14877"/>
                  </a:cubicBezTo>
                  <a:cubicBezTo>
                    <a:pt x="26346" y="16402"/>
                    <a:pt x="25459" y="17927"/>
                    <a:pt x="25091" y="21196"/>
                  </a:cubicBezTo>
                  <a:cubicBezTo>
                    <a:pt x="24211" y="29097"/>
                    <a:pt x="20516" y="29448"/>
                    <a:pt x="15619" y="25426"/>
                  </a:cubicBezTo>
                  <a:cubicBezTo>
                    <a:pt x="10612" y="21311"/>
                    <a:pt x="8978" y="27066"/>
                    <a:pt x="4495" y="24678"/>
                  </a:cubicBezTo>
                  <a:cubicBezTo>
                    <a:pt x="0" y="22289"/>
                    <a:pt x="437" y="18203"/>
                    <a:pt x="2152" y="15355"/>
                  </a:cubicBezTo>
                  <a:cubicBezTo>
                    <a:pt x="2239" y="15222"/>
                    <a:pt x="2325" y="15079"/>
                    <a:pt x="2417" y="14946"/>
                  </a:cubicBezTo>
                  <a:cubicBezTo>
                    <a:pt x="6699" y="8777"/>
                    <a:pt x="869" y="5928"/>
                    <a:pt x="5858" y="3701"/>
                  </a:cubicBezTo>
                  <a:cubicBezTo>
                    <a:pt x="7159" y="3120"/>
                    <a:pt x="9139" y="2619"/>
                    <a:pt x="12143" y="2130"/>
                  </a:cubicBezTo>
                  <a:cubicBezTo>
                    <a:pt x="13173" y="1963"/>
                    <a:pt x="14347" y="1647"/>
                    <a:pt x="15590" y="1365"/>
                  </a:cubicBezTo>
                  <a:cubicBezTo>
                    <a:pt x="19969" y="364"/>
                    <a:pt x="25149" y="1"/>
                    <a:pt x="27387" y="76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64"/>
            <p:cNvSpPr/>
            <p:nvPr/>
          </p:nvSpPr>
          <p:spPr>
            <a:xfrm>
              <a:off x="3110358" y="3298747"/>
              <a:ext cx="1037296" cy="1014774"/>
            </a:xfrm>
            <a:custGeom>
              <a:avLst/>
              <a:gdLst/>
              <a:ahLst/>
              <a:cxnLst/>
              <a:rect l="l" t="t" r="r" b="b"/>
              <a:pathLst>
                <a:path w="32102" h="31405" fill="none" extrusionOk="0">
                  <a:moveTo>
                    <a:pt x="15268" y="4265"/>
                  </a:moveTo>
                  <a:cubicBezTo>
                    <a:pt x="19855" y="3621"/>
                    <a:pt x="27595" y="1"/>
                    <a:pt x="30214" y="10129"/>
                  </a:cubicBezTo>
                  <a:cubicBezTo>
                    <a:pt x="32101" y="17415"/>
                    <a:pt x="28136" y="16126"/>
                    <a:pt x="27503" y="23129"/>
                  </a:cubicBezTo>
                  <a:cubicBezTo>
                    <a:pt x="26778" y="31198"/>
                    <a:pt x="23020" y="31405"/>
                    <a:pt x="18111" y="27112"/>
                  </a:cubicBezTo>
                  <a:cubicBezTo>
                    <a:pt x="13081" y="22727"/>
                    <a:pt x="11620" y="28775"/>
                    <a:pt x="7148" y="26392"/>
                  </a:cubicBezTo>
                  <a:cubicBezTo>
                    <a:pt x="2412" y="23866"/>
                    <a:pt x="3293" y="19487"/>
                    <a:pt x="5376" y="16701"/>
                  </a:cubicBezTo>
                  <a:cubicBezTo>
                    <a:pt x="11182" y="8961"/>
                    <a:pt x="1" y="6417"/>
                    <a:pt x="15268" y="426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3" name="Google Shape;1753;p64"/>
            <p:cNvSpPr/>
            <p:nvPr/>
          </p:nvSpPr>
          <p:spPr>
            <a:xfrm>
              <a:off x="3003242" y="3051423"/>
              <a:ext cx="1451607" cy="1544764"/>
            </a:xfrm>
            <a:custGeom>
              <a:avLst/>
              <a:gdLst/>
              <a:ahLst/>
              <a:cxnLst/>
              <a:rect l="l" t="t" r="r" b="b"/>
              <a:pathLst>
                <a:path w="44924" h="47807" fill="none" extrusionOk="0">
                  <a:moveTo>
                    <a:pt x="3137" y="37925"/>
                  </a:moveTo>
                  <a:cubicBezTo>
                    <a:pt x="1" y="33586"/>
                    <a:pt x="8374" y="25270"/>
                    <a:pt x="8812" y="20350"/>
                  </a:cubicBezTo>
                  <a:cubicBezTo>
                    <a:pt x="9341" y="14503"/>
                    <a:pt x="3201" y="10480"/>
                    <a:pt x="8311" y="6792"/>
                  </a:cubicBezTo>
                  <a:cubicBezTo>
                    <a:pt x="17714" y="1"/>
                    <a:pt x="32309" y="4685"/>
                    <a:pt x="37931" y="12253"/>
                  </a:cubicBezTo>
                  <a:cubicBezTo>
                    <a:pt x="44923" y="21651"/>
                    <a:pt x="42098" y="34818"/>
                    <a:pt x="32694" y="41608"/>
                  </a:cubicBezTo>
                  <a:cubicBezTo>
                    <a:pt x="28505" y="44635"/>
                    <a:pt x="24200" y="43950"/>
                    <a:pt x="19648" y="45493"/>
                  </a:cubicBezTo>
                  <a:cubicBezTo>
                    <a:pt x="12823" y="47806"/>
                    <a:pt x="6936" y="43185"/>
                    <a:pt x="3137" y="379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64"/>
            <p:cNvSpPr/>
            <p:nvPr/>
          </p:nvSpPr>
          <p:spPr>
            <a:xfrm>
              <a:off x="3005665" y="3061117"/>
              <a:ext cx="1439877" cy="1516264"/>
            </a:xfrm>
            <a:custGeom>
              <a:avLst/>
              <a:gdLst/>
              <a:ahLst/>
              <a:cxnLst/>
              <a:rect l="l" t="t" r="r" b="b"/>
              <a:pathLst>
                <a:path w="44561" h="46925" fill="none" extrusionOk="0">
                  <a:moveTo>
                    <a:pt x="3166" y="37510"/>
                  </a:moveTo>
                  <a:cubicBezTo>
                    <a:pt x="1" y="33223"/>
                    <a:pt x="7758" y="25344"/>
                    <a:pt x="8288" y="20107"/>
                  </a:cubicBezTo>
                  <a:cubicBezTo>
                    <a:pt x="8875" y="14145"/>
                    <a:pt x="3200" y="10497"/>
                    <a:pt x="8351" y="6745"/>
                  </a:cubicBezTo>
                  <a:cubicBezTo>
                    <a:pt x="17639" y="0"/>
                    <a:pt x="32141" y="4345"/>
                    <a:pt x="37683" y="11798"/>
                  </a:cubicBezTo>
                  <a:cubicBezTo>
                    <a:pt x="44560" y="21046"/>
                    <a:pt x="41614" y="33459"/>
                    <a:pt x="32849" y="40324"/>
                  </a:cubicBezTo>
                  <a:cubicBezTo>
                    <a:pt x="28890" y="43420"/>
                    <a:pt x="24879" y="43207"/>
                    <a:pt x="20356" y="44658"/>
                  </a:cubicBezTo>
                  <a:cubicBezTo>
                    <a:pt x="13294" y="46925"/>
                    <a:pt x="7240" y="43029"/>
                    <a:pt x="3166" y="3751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64"/>
            <p:cNvSpPr/>
            <p:nvPr/>
          </p:nvSpPr>
          <p:spPr>
            <a:xfrm>
              <a:off x="3007733" y="3070391"/>
              <a:ext cx="1428148" cy="1488411"/>
            </a:xfrm>
            <a:custGeom>
              <a:avLst/>
              <a:gdLst/>
              <a:ahLst/>
              <a:cxnLst/>
              <a:rect l="l" t="t" r="r" b="b"/>
              <a:pathLst>
                <a:path w="44198" h="46063" fill="none" extrusionOk="0">
                  <a:moveTo>
                    <a:pt x="3200" y="37102"/>
                  </a:moveTo>
                  <a:cubicBezTo>
                    <a:pt x="0" y="32861"/>
                    <a:pt x="7159" y="25420"/>
                    <a:pt x="7763" y="19867"/>
                  </a:cubicBezTo>
                  <a:cubicBezTo>
                    <a:pt x="8425" y="13784"/>
                    <a:pt x="3200" y="10521"/>
                    <a:pt x="8396" y="6699"/>
                  </a:cubicBezTo>
                  <a:cubicBezTo>
                    <a:pt x="17558" y="1"/>
                    <a:pt x="31974" y="4018"/>
                    <a:pt x="37441" y="11361"/>
                  </a:cubicBezTo>
                  <a:cubicBezTo>
                    <a:pt x="44197" y="20448"/>
                    <a:pt x="41130" y="32130"/>
                    <a:pt x="33004" y="39047"/>
                  </a:cubicBezTo>
                  <a:cubicBezTo>
                    <a:pt x="29269" y="42218"/>
                    <a:pt x="25557" y="42466"/>
                    <a:pt x="21057" y="43841"/>
                  </a:cubicBezTo>
                  <a:cubicBezTo>
                    <a:pt x="13777" y="46062"/>
                    <a:pt x="7562" y="42886"/>
                    <a:pt x="3200" y="37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4"/>
            <p:cNvSpPr/>
            <p:nvPr/>
          </p:nvSpPr>
          <p:spPr>
            <a:xfrm>
              <a:off x="3010318" y="3079503"/>
              <a:ext cx="1416063" cy="1460525"/>
            </a:xfrm>
            <a:custGeom>
              <a:avLst/>
              <a:gdLst/>
              <a:ahLst/>
              <a:cxnLst/>
              <a:rect l="l" t="t" r="r" b="b"/>
              <a:pathLst>
                <a:path w="43824" h="45200" fill="none" extrusionOk="0">
                  <a:moveTo>
                    <a:pt x="3223" y="36705"/>
                  </a:moveTo>
                  <a:cubicBezTo>
                    <a:pt x="1" y="32510"/>
                    <a:pt x="6532" y="25512"/>
                    <a:pt x="7223" y="19642"/>
                  </a:cubicBezTo>
                  <a:cubicBezTo>
                    <a:pt x="7948" y="13444"/>
                    <a:pt x="3172" y="10538"/>
                    <a:pt x="8420" y="6671"/>
                  </a:cubicBezTo>
                  <a:cubicBezTo>
                    <a:pt x="17455" y="1"/>
                    <a:pt x="31796" y="3701"/>
                    <a:pt x="37183" y="10929"/>
                  </a:cubicBezTo>
                  <a:cubicBezTo>
                    <a:pt x="43824" y="19849"/>
                    <a:pt x="40630" y="30818"/>
                    <a:pt x="33137" y="37781"/>
                  </a:cubicBezTo>
                  <a:cubicBezTo>
                    <a:pt x="29638" y="41038"/>
                    <a:pt x="26220" y="41729"/>
                    <a:pt x="21742" y="43035"/>
                  </a:cubicBezTo>
                  <a:cubicBezTo>
                    <a:pt x="14244" y="45199"/>
                    <a:pt x="7868" y="42736"/>
                    <a:pt x="3223" y="3670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4"/>
            <p:cNvSpPr/>
            <p:nvPr/>
          </p:nvSpPr>
          <p:spPr>
            <a:xfrm>
              <a:off x="3012548" y="3088616"/>
              <a:ext cx="1403978" cy="1432252"/>
            </a:xfrm>
            <a:custGeom>
              <a:avLst/>
              <a:gdLst/>
              <a:ahLst/>
              <a:cxnLst/>
              <a:rect l="l" t="t" r="r" b="b"/>
              <a:pathLst>
                <a:path w="43450" h="44325" fill="none" extrusionOk="0">
                  <a:moveTo>
                    <a:pt x="3252" y="36296"/>
                  </a:moveTo>
                  <a:cubicBezTo>
                    <a:pt x="1" y="32147"/>
                    <a:pt x="5917" y="25587"/>
                    <a:pt x="6694" y="19400"/>
                  </a:cubicBezTo>
                  <a:cubicBezTo>
                    <a:pt x="7482" y="13093"/>
                    <a:pt x="3166" y="10567"/>
                    <a:pt x="8460" y="6625"/>
                  </a:cubicBezTo>
                  <a:cubicBezTo>
                    <a:pt x="17380" y="1"/>
                    <a:pt x="31623" y="3362"/>
                    <a:pt x="36924" y="10486"/>
                  </a:cubicBezTo>
                  <a:cubicBezTo>
                    <a:pt x="43450" y="19251"/>
                    <a:pt x="40135" y="29523"/>
                    <a:pt x="33275" y="36509"/>
                  </a:cubicBezTo>
                  <a:cubicBezTo>
                    <a:pt x="30001" y="39853"/>
                    <a:pt x="26876" y="40987"/>
                    <a:pt x="22427" y="42212"/>
                  </a:cubicBezTo>
                  <a:cubicBezTo>
                    <a:pt x="14722" y="44324"/>
                    <a:pt x="8190" y="42598"/>
                    <a:pt x="3252" y="362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64"/>
            <p:cNvSpPr/>
            <p:nvPr/>
          </p:nvSpPr>
          <p:spPr>
            <a:xfrm>
              <a:off x="3014971" y="3097922"/>
              <a:ext cx="1391505" cy="1404172"/>
            </a:xfrm>
            <a:custGeom>
              <a:avLst/>
              <a:gdLst/>
              <a:ahLst/>
              <a:cxnLst/>
              <a:rect l="l" t="t" r="r" b="b"/>
              <a:pathLst>
                <a:path w="43064" h="43456" fill="none" extrusionOk="0">
                  <a:moveTo>
                    <a:pt x="3269" y="35888"/>
                  </a:moveTo>
                  <a:cubicBezTo>
                    <a:pt x="1" y="31779"/>
                    <a:pt x="5283" y="25667"/>
                    <a:pt x="6147" y="19164"/>
                  </a:cubicBezTo>
                  <a:cubicBezTo>
                    <a:pt x="7004" y="12742"/>
                    <a:pt x="3143" y="10589"/>
                    <a:pt x="8489" y="6590"/>
                  </a:cubicBezTo>
                  <a:cubicBezTo>
                    <a:pt x="17282" y="1"/>
                    <a:pt x="31439" y="3033"/>
                    <a:pt x="36665" y="10048"/>
                  </a:cubicBezTo>
                  <a:cubicBezTo>
                    <a:pt x="43064" y="18652"/>
                    <a:pt x="39628" y="28251"/>
                    <a:pt x="33419" y="35226"/>
                  </a:cubicBezTo>
                  <a:cubicBezTo>
                    <a:pt x="30357" y="38673"/>
                    <a:pt x="27543" y="40238"/>
                    <a:pt x="23123" y="41383"/>
                  </a:cubicBezTo>
                  <a:cubicBezTo>
                    <a:pt x="15182" y="43455"/>
                    <a:pt x="8500" y="42448"/>
                    <a:pt x="3269" y="3588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64"/>
            <p:cNvSpPr/>
            <p:nvPr/>
          </p:nvSpPr>
          <p:spPr>
            <a:xfrm>
              <a:off x="3017395" y="3107228"/>
              <a:ext cx="1379615" cy="1375511"/>
            </a:xfrm>
            <a:custGeom>
              <a:avLst/>
              <a:gdLst/>
              <a:ahLst/>
              <a:cxnLst/>
              <a:rect l="l" t="t" r="r" b="b"/>
              <a:pathLst>
                <a:path w="42696" h="42569" fill="none" extrusionOk="0">
                  <a:moveTo>
                    <a:pt x="3298" y="35485"/>
                  </a:moveTo>
                  <a:cubicBezTo>
                    <a:pt x="0" y="31422"/>
                    <a:pt x="4662" y="25747"/>
                    <a:pt x="5611" y="18928"/>
                  </a:cubicBezTo>
                  <a:cubicBezTo>
                    <a:pt x="6526" y="12385"/>
                    <a:pt x="3131" y="10612"/>
                    <a:pt x="8517" y="6544"/>
                  </a:cubicBezTo>
                  <a:cubicBezTo>
                    <a:pt x="17202" y="0"/>
                    <a:pt x="31266" y="2705"/>
                    <a:pt x="36411" y="9611"/>
                  </a:cubicBezTo>
                  <a:cubicBezTo>
                    <a:pt x="42695" y="18047"/>
                    <a:pt x="39145" y="26996"/>
                    <a:pt x="33562" y="33954"/>
                  </a:cubicBezTo>
                  <a:cubicBezTo>
                    <a:pt x="30714" y="37504"/>
                    <a:pt x="28211" y="39490"/>
                    <a:pt x="23814" y="40572"/>
                  </a:cubicBezTo>
                  <a:cubicBezTo>
                    <a:pt x="15653" y="42569"/>
                    <a:pt x="8817" y="42293"/>
                    <a:pt x="3298" y="3548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64"/>
            <p:cNvSpPr/>
            <p:nvPr/>
          </p:nvSpPr>
          <p:spPr>
            <a:xfrm>
              <a:off x="3020173" y="3116696"/>
              <a:ext cx="1367174" cy="1361390"/>
            </a:xfrm>
            <a:custGeom>
              <a:avLst/>
              <a:gdLst/>
              <a:ahLst/>
              <a:cxnLst/>
              <a:rect l="l" t="t" r="r" b="b"/>
              <a:pathLst>
                <a:path w="42311" h="42132" fill="none" extrusionOk="0">
                  <a:moveTo>
                    <a:pt x="3310" y="35071"/>
                  </a:moveTo>
                  <a:cubicBezTo>
                    <a:pt x="1" y="31048"/>
                    <a:pt x="4023" y="25811"/>
                    <a:pt x="5065" y="18681"/>
                  </a:cubicBezTo>
                  <a:cubicBezTo>
                    <a:pt x="6037" y="12028"/>
                    <a:pt x="3103" y="10624"/>
                    <a:pt x="8535" y="6504"/>
                  </a:cubicBezTo>
                  <a:cubicBezTo>
                    <a:pt x="17093" y="1"/>
                    <a:pt x="31071" y="2378"/>
                    <a:pt x="36135" y="9168"/>
                  </a:cubicBezTo>
                  <a:cubicBezTo>
                    <a:pt x="42310" y="17444"/>
                    <a:pt x="38644" y="25759"/>
                    <a:pt x="33684" y="32677"/>
                  </a:cubicBezTo>
                  <a:cubicBezTo>
                    <a:pt x="31042" y="36348"/>
                    <a:pt x="28850" y="38737"/>
                    <a:pt x="24487" y="39744"/>
                  </a:cubicBezTo>
                  <a:cubicBezTo>
                    <a:pt x="16108" y="41689"/>
                    <a:pt x="9122" y="42132"/>
                    <a:pt x="3310" y="350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4"/>
            <p:cNvSpPr/>
            <p:nvPr/>
          </p:nvSpPr>
          <p:spPr>
            <a:xfrm>
              <a:off x="3022952" y="3126389"/>
              <a:ext cx="1354702" cy="1355994"/>
            </a:xfrm>
            <a:custGeom>
              <a:avLst/>
              <a:gdLst/>
              <a:ahLst/>
              <a:cxnLst/>
              <a:rect l="l" t="t" r="r" b="b"/>
              <a:pathLst>
                <a:path w="41925" h="41965" fill="none" extrusionOk="0">
                  <a:moveTo>
                    <a:pt x="3327" y="34656"/>
                  </a:moveTo>
                  <a:cubicBezTo>
                    <a:pt x="1" y="30668"/>
                    <a:pt x="3391" y="25885"/>
                    <a:pt x="4530" y="18439"/>
                  </a:cubicBezTo>
                  <a:cubicBezTo>
                    <a:pt x="5566" y="11665"/>
                    <a:pt x="3091" y="10641"/>
                    <a:pt x="8564" y="6457"/>
                  </a:cubicBezTo>
                  <a:cubicBezTo>
                    <a:pt x="17007" y="0"/>
                    <a:pt x="30893" y="2037"/>
                    <a:pt x="35877" y="8724"/>
                  </a:cubicBezTo>
                  <a:cubicBezTo>
                    <a:pt x="41925" y="16844"/>
                    <a:pt x="38179" y="24556"/>
                    <a:pt x="33828" y="31398"/>
                  </a:cubicBezTo>
                  <a:cubicBezTo>
                    <a:pt x="31411" y="35202"/>
                    <a:pt x="29512" y="37976"/>
                    <a:pt x="25178" y="38920"/>
                  </a:cubicBezTo>
                  <a:cubicBezTo>
                    <a:pt x="16563" y="40790"/>
                    <a:pt x="9433" y="41964"/>
                    <a:pt x="3327" y="3465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4"/>
            <p:cNvSpPr/>
            <p:nvPr/>
          </p:nvSpPr>
          <p:spPr>
            <a:xfrm>
              <a:off x="3025570" y="3135502"/>
              <a:ext cx="1342617" cy="1351341"/>
            </a:xfrm>
            <a:custGeom>
              <a:avLst/>
              <a:gdLst/>
              <a:ahLst/>
              <a:cxnLst/>
              <a:rect l="l" t="t" r="r" b="b"/>
              <a:pathLst>
                <a:path w="41551" h="41821" fill="none" extrusionOk="0">
                  <a:moveTo>
                    <a:pt x="3344" y="34253"/>
                  </a:moveTo>
                  <a:cubicBezTo>
                    <a:pt x="1" y="30311"/>
                    <a:pt x="2757" y="25966"/>
                    <a:pt x="3989" y="18203"/>
                  </a:cubicBezTo>
                  <a:cubicBezTo>
                    <a:pt x="5082" y="11308"/>
                    <a:pt x="3068" y="10669"/>
                    <a:pt x="8593" y="6411"/>
                  </a:cubicBezTo>
                  <a:cubicBezTo>
                    <a:pt x="16914" y="0"/>
                    <a:pt x="30708" y="1698"/>
                    <a:pt x="35617" y="8275"/>
                  </a:cubicBezTo>
                  <a:cubicBezTo>
                    <a:pt x="41550" y="16240"/>
                    <a:pt x="37723" y="23365"/>
                    <a:pt x="33960" y="30115"/>
                  </a:cubicBezTo>
                  <a:cubicBezTo>
                    <a:pt x="31761" y="34063"/>
                    <a:pt x="30162" y="37216"/>
                    <a:pt x="25869" y="38091"/>
                  </a:cubicBezTo>
                  <a:cubicBezTo>
                    <a:pt x="17023" y="39904"/>
                    <a:pt x="9755" y="41820"/>
                    <a:pt x="3344" y="342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64"/>
            <p:cNvSpPr/>
            <p:nvPr/>
          </p:nvSpPr>
          <p:spPr>
            <a:xfrm>
              <a:off x="3028187" y="3145357"/>
              <a:ext cx="1330338" cy="1345396"/>
            </a:xfrm>
            <a:custGeom>
              <a:avLst/>
              <a:gdLst/>
              <a:ahLst/>
              <a:cxnLst/>
              <a:rect l="l" t="t" r="r" b="b"/>
              <a:pathLst>
                <a:path w="41171" h="41637" fill="none" extrusionOk="0">
                  <a:moveTo>
                    <a:pt x="3361" y="33833"/>
                  </a:moveTo>
                  <a:cubicBezTo>
                    <a:pt x="0" y="29925"/>
                    <a:pt x="2112" y="26023"/>
                    <a:pt x="3436" y="17955"/>
                  </a:cubicBezTo>
                  <a:cubicBezTo>
                    <a:pt x="4581" y="10946"/>
                    <a:pt x="3044" y="10681"/>
                    <a:pt x="8609" y="6365"/>
                  </a:cubicBezTo>
                  <a:cubicBezTo>
                    <a:pt x="16816" y="0"/>
                    <a:pt x="30524" y="1364"/>
                    <a:pt x="35346" y="7832"/>
                  </a:cubicBezTo>
                  <a:cubicBezTo>
                    <a:pt x="41170" y="15630"/>
                    <a:pt x="37286" y="22196"/>
                    <a:pt x="34092" y="28837"/>
                  </a:cubicBezTo>
                  <a:cubicBezTo>
                    <a:pt x="32118" y="32941"/>
                    <a:pt x="30811" y="36457"/>
                    <a:pt x="26541" y="37274"/>
                  </a:cubicBezTo>
                  <a:cubicBezTo>
                    <a:pt x="17478" y="38995"/>
                    <a:pt x="10071" y="41636"/>
                    <a:pt x="3361" y="3383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64"/>
            <p:cNvSpPr/>
            <p:nvPr/>
          </p:nvSpPr>
          <p:spPr>
            <a:xfrm>
              <a:off x="3031160" y="3154631"/>
              <a:ext cx="1317510" cy="1340193"/>
            </a:xfrm>
            <a:custGeom>
              <a:avLst/>
              <a:gdLst/>
              <a:ahLst/>
              <a:cxnLst/>
              <a:rect l="l" t="t" r="r" b="b"/>
              <a:pathLst>
                <a:path w="40774" h="41476" fill="none" extrusionOk="0">
                  <a:moveTo>
                    <a:pt x="3367" y="33419"/>
                  </a:moveTo>
                  <a:cubicBezTo>
                    <a:pt x="0" y="29552"/>
                    <a:pt x="1468" y="26105"/>
                    <a:pt x="2883" y="17708"/>
                  </a:cubicBezTo>
                  <a:cubicBezTo>
                    <a:pt x="4086" y="10590"/>
                    <a:pt x="3010" y="10693"/>
                    <a:pt x="8627" y="6314"/>
                  </a:cubicBezTo>
                  <a:cubicBezTo>
                    <a:pt x="16718" y="1"/>
                    <a:pt x="30328" y="1025"/>
                    <a:pt x="35076" y="7378"/>
                  </a:cubicBezTo>
                  <a:cubicBezTo>
                    <a:pt x="40773" y="15021"/>
                    <a:pt x="36860" y="21046"/>
                    <a:pt x="34213" y="27549"/>
                  </a:cubicBezTo>
                  <a:cubicBezTo>
                    <a:pt x="32480" y="31813"/>
                    <a:pt x="31456" y="35686"/>
                    <a:pt x="27215" y="36440"/>
                  </a:cubicBezTo>
                  <a:cubicBezTo>
                    <a:pt x="17921" y="38103"/>
                    <a:pt x="10388" y="41476"/>
                    <a:pt x="3367" y="3341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4"/>
            <p:cNvSpPr/>
            <p:nvPr/>
          </p:nvSpPr>
          <p:spPr>
            <a:xfrm>
              <a:off x="3033939" y="3164131"/>
              <a:ext cx="1305037" cy="1334797"/>
            </a:xfrm>
            <a:custGeom>
              <a:avLst/>
              <a:gdLst/>
              <a:ahLst/>
              <a:cxnLst/>
              <a:rect l="l" t="t" r="r" b="b"/>
              <a:pathLst>
                <a:path w="40388" h="41309" fill="none" extrusionOk="0">
                  <a:moveTo>
                    <a:pt x="3384" y="33010"/>
                  </a:moveTo>
                  <a:cubicBezTo>
                    <a:pt x="1" y="29177"/>
                    <a:pt x="829" y="26179"/>
                    <a:pt x="2337" y="17472"/>
                  </a:cubicBezTo>
                  <a:cubicBezTo>
                    <a:pt x="3597" y="10238"/>
                    <a:pt x="2987" y="10727"/>
                    <a:pt x="8650" y="6273"/>
                  </a:cubicBezTo>
                  <a:cubicBezTo>
                    <a:pt x="16626" y="0"/>
                    <a:pt x="30144" y="697"/>
                    <a:pt x="34806" y="6941"/>
                  </a:cubicBezTo>
                  <a:cubicBezTo>
                    <a:pt x="40388" y="14422"/>
                    <a:pt x="36463" y="19918"/>
                    <a:pt x="34345" y="26277"/>
                  </a:cubicBezTo>
                  <a:cubicBezTo>
                    <a:pt x="32861" y="30708"/>
                    <a:pt x="32107" y="34932"/>
                    <a:pt x="27900" y="35623"/>
                  </a:cubicBezTo>
                  <a:cubicBezTo>
                    <a:pt x="18376" y="37194"/>
                    <a:pt x="10705" y="41308"/>
                    <a:pt x="3384" y="3301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64"/>
            <p:cNvSpPr/>
            <p:nvPr/>
          </p:nvSpPr>
          <p:spPr>
            <a:xfrm>
              <a:off x="3036718" y="3173599"/>
              <a:ext cx="1292597" cy="1329239"/>
            </a:xfrm>
            <a:custGeom>
              <a:avLst/>
              <a:gdLst/>
              <a:ahLst/>
              <a:cxnLst/>
              <a:rect l="l" t="t" r="r" b="b"/>
              <a:pathLst>
                <a:path w="40003" h="41137" fill="none" extrusionOk="0">
                  <a:moveTo>
                    <a:pt x="3396" y="32596"/>
                  </a:moveTo>
                  <a:cubicBezTo>
                    <a:pt x="1" y="28798"/>
                    <a:pt x="191" y="26243"/>
                    <a:pt x="1791" y="17225"/>
                  </a:cubicBezTo>
                  <a:cubicBezTo>
                    <a:pt x="3103" y="9870"/>
                    <a:pt x="2965" y="10734"/>
                    <a:pt x="8668" y="6222"/>
                  </a:cubicBezTo>
                  <a:cubicBezTo>
                    <a:pt x="16534" y="1"/>
                    <a:pt x="29955" y="352"/>
                    <a:pt x="34536" y="6492"/>
                  </a:cubicBezTo>
                  <a:cubicBezTo>
                    <a:pt x="40003" y="13807"/>
                    <a:pt x="36101" y="18785"/>
                    <a:pt x="34472" y="24994"/>
                  </a:cubicBezTo>
                  <a:cubicBezTo>
                    <a:pt x="33264" y="29604"/>
                    <a:pt x="32752" y="34156"/>
                    <a:pt x="28574" y="34800"/>
                  </a:cubicBezTo>
                  <a:cubicBezTo>
                    <a:pt x="18819" y="36285"/>
                    <a:pt x="11027" y="41136"/>
                    <a:pt x="3396" y="325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4"/>
            <p:cNvSpPr/>
            <p:nvPr/>
          </p:nvSpPr>
          <p:spPr>
            <a:xfrm>
              <a:off x="3024633" y="3183292"/>
              <a:ext cx="1295214" cy="1323455"/>
            </a:xfrm>
            <a:custGeom>
              <a:avLst/>
              <a:gdLst/>
              <a:ahLst/>
              <a:cxnLst/>
              <a:rect l="l" t="t" r="r" b="b"/>
              <a:pathLst>
                <a:path w="40084" h="40958" fill="none" extrusionOk="0">
                  <a:moveTo>
                    <a:pt x="3874" y="32175"/>
                  </a:moveTo>
                  <a:cubicBezTo>
                    <a:pt x="467" y="28412"/>
                    <a:pt x="1" y="26305"/>
                    <a:pt x="1704" y="16977"/>
                  </a:cubicBezTo>
                  <a:cubicBezTo>
                    <a:pt x="3074" y="9501"/>
                    <a:pt x="3402" y="10750"/>
                    <a:pt x="9151" y="6169"/>
                  </a:cubicBezTo>
                  <a:cubicBezTo>
                    <a:pt x="16897" y="0"/>
                    <a:pt x="30231" y="12"/>
                    <a:pt x="34731" y="6043"/>
                  </a:cubicBezTo>
                  <a:cubicBezTo>
                    <a:pt x="40083" y="13196"/>
                    <a:pt x="36222" y="17656"/>
                    <a:pt x="35065" y="23710"/>
                  </a:cubicBezTo>
                  <a:cubicBezTo>
                    <a:pt x="34144" y="28498"/>
                    <a:pt x="33862" y="33384"/>
                    <a:pt x="29719" y="33965"/>
                  </a:cubicBezTo>
                  <a:cubicBezTo>
                    <a:pt x="19734" y="35369"/>
                    <a:pt x="11815" y="40957"/>
                    <a:pt x="3874" y="321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4"/>
            <p:cNvSpPr/>
            <p:nvPr/>
          </p:nvSpPr>
          <p:spPr>
            <a:xfrm>
              <a:off x="3006796" y="3182549"/>
              <a:ext cx="1303357" cy="1327915"/>
            </a:xfrm>
            <a:custGeom>
              <a:avLst/>
              <a:gdLst/>
              <a:ahLst/>
              <a:cxnLst/>
              <a:rect l="l" t="t" r="r" b="b"/>
              <a:pathLst>
                <a:path w="40336" h="41096" fill="none" extrusionOk="0">
                  <a:moveTo>
                    <a:pt x="4524" y="32083"/>
                  </a:moveTo>
                  <a:cubicBezTo>
                    <a:pt x="1105" y="28348"/>
                    <a:pt x="0" y="26702"/>
                    <a:pt x="1796" y="17057"/>
                  </a:cubicBezTo>
                  <a:cubicBezTo>
                    <a:pt x="3217" y="9467"/>
                    <a:pt x="4011" y="11101"/>
                    <a:pt x="9812" y="6445"/>
                  </a:cubicBezTo>
                  <a:cubicBezTo>
                    <a:pt x="17443" y="317"/>
                    <a:pt x="30679" y="0"/>
                    <a:pt x="35105" y="5910"/>
                  </a:cubicBezTo>
                  <a:cubicBezTo>
                    <a:pt x="40336" y="12908"/>
                    <a:pt x="36549" y="16844"/>
                    <a:pt x="35836" y="22743"/>
                  </a:cubicBezTo>
                  <a:cubicBezTo>
                    <a:pt x="35231" y="27715"/>
                    <a:pt x="35157" y="32929"/>
                    <a:pt x="31042" y="33459"/>
                  </a:cubicBezTo>
                  <a:cubicBezTo>
                    <a:pt x="20816" y="34765"/>
                    <a:pt x="12776" y="41095"/>
                    <a:pt x="4524" y="3208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64"/>
            <p:cNvSpPr/>
            <p:nvPr/>
          </p:nvSpPr>
          <p:spPr>
            <a:xfrm>
              <a:off x="2988378" y="3181031"/>
              <a:ext cx="1312114" cy="1333149"/>
            </a:xfrm>
            <a:custGeom>
              <a:avLst/>
              <a:gdLst/>
              <a:ahLst/>
              <a:cxnLst/>
              <a:rect l="l" t="t" r="r" b="b"/>
              <a:pathLst>
                <a:path w="40607" h="41258" fill="none" extrusionOk="0">
                  <a:moveTo>
                    <a:pt x="5186" y="32009"/>
                  </a:moveTo>
                  <a:cubicBezTo>
                    <a:pt x="1762" y="28309"/>
                    <a:pt x="1" y="27106"/>
                    <a:pt x="1905" y="17145"/>
                  </a:cubicBezTo>
                  <a:cubicBezTo>
                    <a:pt x="3384" y="9439"/>
                    <a:pt x="4650" y="11453"/>
                    <a:pt x="10492" y="6734"/>
                  </a:cubicBezTo>
                  <a:cubicBezTo>
                    <a:pt x="18007" y="657"/>
                    <a:pt x="31151" y="1"/>
                    <a:pt x="35496" y="5808"/>
                  </a:cubicBezTo>
                  <a:cubicBezTo>
                    <a:pt x="40607" y="12650"/>
                    <a:pt x="36912" y="16051"/>
                    <a:pt x="36624" y="21806"/>
                  </a:cubicBezTo>
                  <a:cubicBezTo>
                    <a:pt x="36365" y="26951"/>
                    <a:pt x="36457" y="32504"/>
                    <a:pt x="32377" y="32970"/>
                  </a:cubicBezTo>
                  <a:cubicBezTo>
                    <a:pt x="21926" y="34179"/>
                    <a:pt x="13755" y="41257"/>
                    <a:pt x="5186" y="3200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64"/>
            <p:cNvSpPr/>
            <p:nvPr/>
          </p:nvSpPr>
          <p:spPr>
            <a:xfrm>
              <a:off x="2970347" y="3179738"/>
              <a:ext cx="1320677" cy="1338158"/>
            </a:xfrm>
            <a:custGeom>
              <a:avLst/>
              <a:gdLst/>
              <a:ahLst/>
              <a:cxnLst/>
              <a:rect l="l" t="t" r="r" b="b"/>
              <a:pathLst>
                <a:path w="40872" h="41413" fill="none" extrusionOk="0">
                  <a:moveTo>
                    <a:pt x="5847" y="31934"/>
                  </a:moveTo>
                  <a:cubicBezTo>
                    <a:pt x="2417" y="28263"/>
                    <a:pt x="0" y="27515"/>
                    <a:pt x="2003" y="17242"/>
                  </a:cubicBezTo>
                  <a:cubicBezTo>
                    <a:pt x="3528" y="9421"/>
                    <a:pt x="5272" y="11810"/>
                    <a:pt x="11153" y="7027"/>
                  </a:cubicBezTo>
                  <a:cubicBezTo>
                    <a:pt x="18560" y="1002"/>
                    <a:pt x="31606" y="1"/>
                    <a:pt x="35870" y="5698"/>
                  </a:cubicBezTo>
                  <a:cubicBezTo>
                    <a:pt x="40871" y="12374"/>
                    <a:pt x="37280" y="15234"/>
                    <a:pt x="37395" y="20862"/>
                  </a:cubicBezTo>
                  <a:cubicBezTo>
                    <a:pt x="37505" y="26168"/>
                    <a:pt x="37752" y="32061"/>
                    <a:pt x="33701" y="32487"/>
                  </a:cubicBezTo>
                  <a:cubicBezTo>
                    <a:pt x="23020" y="33586"/>
                    <a:pt x="14733" y="41412"/>
                    <a:pt x="5847" y="3193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64"/>
            <p:cNvSpPr/>
            <p:nvPr/>
          </p:nvSpPr>
          <p:spPr>
            <a:xfrm>
              <a:off x="2952123" y="3178058"/>
              <a:ext cx="1328852" cy="1343360"/>
            </a:xfrm>
            <a:custGeom>
              <a:avLst/>
              <a:gdLst/>
              <a:ahLst/>
              <a:cxnLst/>
              <a:rect l="l" t="t" r="r" b="b"/>
              <a:pathLst>
                <a:path w="41125" h="41574" fill="none" extrusionOk="0">
                  <a:moveTo>
                    <a:pt x="6509" y="31860"/>
                  </a:moveTo>
                  <a:cubicBezTo>
                    <a:pt x="3068" y="28228"/>
                    <a:pt x="0" y="27929"/>
                    <a:pt x="2107" y="17340"/>
                  </a:cubicBezTo>
                  <a:cubicBezTo>
                    <a:pt x="3683" y="9393"/>
                    <a:pt x="5899" y="12172"/>
                    <a:pt x="11821" y="7315"/>
                  </a:cubicBezTo>
                  <a:cubicBezTo>
                    <a:pt x="19112" y="1342"/>
                    <a:pt x="32061" y="1"/>
                    <a:pt x="36250" y="5589"/>
                  </a:cubicBezTo>
                  <a:cubicBezTo>
                    <a:pt x="41124" y="12109"/>
                    <a:pt x="37666" y="14411"/>
                    <a:pt x="38172" y="19918"/>
                  </a:cubicBezTo>
                  <a:cubicBezTo>
                    <a:pt x="38673" y="25380"/>
                    <a:pt x="39041" y="31629"/>
                    <a:pt x="35024" y="31998"/>
                  </a:cubicBezTo>
                  <a:cubicBezTo>
                    <a:pt x="24113" y="32999"/>
                    <a:pt x="15717" y="41574"/>
                    <a:pt x="6509" y="318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4"/>
            <p:cNvSpPr/>
            <p:nvPr/>
          </p:nvSpPr>
          <p:spPr>
            <a:xfrm>
              <a:off x="2933511" y="3177153"/>
              <a:ext cx="1337802" cy="1347819"/>
            </a:xfrm>
            <a:custGeom>
              <a:avLst/>
              <a:gdLst/>
              <a:ahLst/>
              <a:cxnLst/>
              <a:rect l="l" t="t" r="r" b="b"/>
              <a:pathLst>
                <a:path w="41402" h="41712" fill="none" extrusionOk="0">
                  <a:moveTo>
                    <a:pt x="7189" y="31773"/>
                  </a:moveTo>
                  <a:cubicBezTo>
                    <a:pt x="3736" y="28170"/>
                    <a:pt x="1" y="28320"/>
                    <a:pt x="2222" y="17426"/>
                  </a:cubicBezTo>
                  <a:cubicBezTo>
                    <a:pt x="3845" y="9369"/>
                    <a:pt x="6556" y="12534"/>
                    <a:pt x="12506" y="7602"/>
                  </a:cubicBezTo>
                  <a:cubicBezTo>
                    <a:pt x="19688" y="1692"/>
                    <a:pt x="32539" y="0"/>
                    <a:pt x="36636" y="5473"/>
                  </a:cubicBezTo>
                  <a:cubicBezTo>
                    <a:pt x="41401" y="11832"/>
                    <a:pt x="38069" y="13547"/>
                    <a:pt x="38961" y="18962"/>
                  </a:cubicBezTo>
                  <a:cubicBezTo>
                    <a:pt x="39882" y="24550"/>
                    <a:pt x="40348" y="31180"/>
                    <a:pt x="36366" y="31496"/>
                  </a:cubicBezTo>
                  <a:cubicBezTo>
                    <a:pt x="25230" y="32388"/>
                    <a:pt x="16713" y="41711"/>
                    <a:pt x="7189" y="3177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4"/>
            <p:cNvSpPr/>
            <p:nvPr/>
          </p:nvSpPr>
          <p:spPr>
            <a:xfrm>
              <a:off x="2915674" y="3175473"/>
              <a:ext cx="1346139" cy="1352827"/>
            </a:xfrm>
            <a:custGeom>
              <a:avLst/>
              <a:gdLst/>
              <a:ahLst/>
              <a:cxnLst/>
              <a:rect l="l" t="t" r="r" b="b"/>
              <a:pathLst>
                <a:path w="41660" h="41867" fill="none" extrusionOk="0">
                  <a:moveTo>
                    <a:pt x="7839" y="31704"/>
                  </a:moveTo>
                  <a:cubicBezTo>
                    <a:pt x="4380" y="28136"/>
                    <a:pt x="0" y="28734"/>
                    <a:pt x="2314" y="17518"/>
                  </a:cubicBezTo>
                  <a:cubicBezTo>
                    <a:pt x="3994" y="9340"/>
                    <a:pt x="7165" y="12891"/>
                    <a:pt x="13162" y="7896"/>
                  </a:cubicBezTo>
                  <a:cubicBezTo>
                    <a:pt x="20234" y="2026"/>
                    <a:pt x="32987" y="0"/>
                    <a:pt x="37010" y="5370"/>
                  </a:cubicBezTo>
                  <a:cubicBezTo>
                    <a:pt x="41660" y="11562"/>
                    <a:pt x="38454" y="12661"/>
                    <a:pt x="39732" y="18024"/>
                  </a:cubicBezTo>
                  <a:cubicBezTo>
                    <a:pt x="41084" y="23727"/>
                    <a:pt x="41637" y="30743"/>
                    <a:pt x="37689" y="31013"/>
                  </a:cubicBezTo>
                  <a:cubicBezTo>
                    <a:pt x="26312" y="31790"/>
                    <a:pt x="17691" y="41867"/>
                    <a:pt x="7839" y="3170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4"/>
            <p:cNvSpPr/>
            <p:nvPr/>
          </p:nvSpPr>
          <p:spPr>
            <a:xfrm>
              <a:off x="2897838" y="3174536"/>
              <a:ext cx="1386852" cy="1357125"/>
            </a:xfrm>
            <a:custGeom>
              <a:avLst/>
              <a:gdLst/>
              <a:ahLst/>
              <a:cxnLst/>
              <a:rect l="l" t="t" r="r" b="b"/>
              <a:pathLst>
                <a:path w="42920" h="42000" fill="none" extrusionOk="0">
                  <a:moveTo>
                    <a:pt x="8494" y="31618"/>
                  </a:moveTo>
                  <a:cubicBezTo>
                    <a:pt x="5024" y="28078"/>
                    <a:pt x="0" y="29131"/>
                    <a:pt x="2406" y="17605"/>
                  </a:cubicBezTo>
                  <a:cubicBezTo>
                    <a:pt x="4143" y="9312"/>
                    <a:pt x="7781" y="13237"/>
                    <a:pt x="13823" y="8184"/>
                  </a:cubicBezTo>
                  <a:cubicBezTo>
                    <a:pt x="20781" y="2354"/>
                    <a:pt x="33441" y="1"/>
                    <a:pt x="37383" y="5255"/>
                  </a:cubicBezTo>
                  <a:cubicBezTo>
                    <a:pt x="41907" y="11292"/>
                    <a:pt x="38851" y="11752"/>
                    <a:pt x="40497" y="17075"/>
                  </a:cubicBezTo>
                  <a:cubicBezTo>
                    <a:pt x="42286" y="22870"/>
                    <a:pt x="42919" y="30294"/>
                    <a:pt x="39000" y="30518"/>
                  </a:cubicBezTo>
                  <a:cubicBezTo>
                    <a:pt x="27404" y="31163"/>
                    <a:pt x="18663" y="41999"/>
                    <a:pt x="8494" y="316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57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7" name="Google Shape;1787;p64"/>
          <p:cNvSpPr/>
          <p:nvPr/>
        </p:nvSpPr>
        <p:spPr>
          <a:xfrm>
            <a:off x="4833966" y="3053987"/>
            <a:ext cx="129979" cy="66251"/>
          </a:xfrm>
          <a:custGeom>
            <a:avLst/>
            <a:gdLst/>
            <a:ahLst/>
            <a:cxnLst/>
            <a:rect l="l" t="t" r="r" b="b"/>
            <a:pathLst>
              <a:path w="7934" h="4044" extrusionOk="0">
                <a:moveTo>
                  <a:pt x="7721" y="2280"/>
                </a:moveTo>
                <a:cubicBezTo>
                  <a:pt x="7721" y="2280"/>
                  <a:pt x="5472" y="1"/>
                  <a:pt x="1581" y="1490"/>
                </a:cubicBezTo>
                <a:cubicBezTo>
                  <a:pt x="1125" y="1672"/>
                  <a:pt x="639" y="1976"/>
                  <a:pt x="335" y="2402"/>
                </a:cubicBezTo>
                <a:cubicBezTo>
                  <a:pt x="31" y="2767"/>
                  <a:pt x="1" y="3435"/>
                  <a:pt x="396" y="3739"/>
                </a:cubicBezTo>
                <a:cubicBezTo>
                  <a:pt x="852" y="4043"/>
                  <a:pt x="1399" y="3830"/>
                  <a:pt x="1824" y="3618"/>
                </a:cubicBezTo>
                <a:cubicBezTo>
                  <a:pt x="2372" y="3314"/>
                  <a:pt x="2919" y="3010"/>
                  <a:pt x="3527" y="2827"/>
                </a:cubicBezTo>
                <a:cubicBezTo>
                  <a:pt x="4864" y="2402"/>
                  <a:pt x="6262" y="2311"/>
                  <a:pt x="7630" y="2615"/>
                </a:cubicBezTo>
                <a:cubicBezTo>
                  <a:pt x="7812" y="2675"/>
                  <a:pt x="7934" y="2311"/>
                  <a:pt x="7721" y="228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8" name="Google Shape;1788;p64"/>
          <p:cNvSpPr/>
          <p:nvPr/>
        </p:nvSpPr>
        <p:spPr>
          <a:xfrm>
            <a:off x="5193470" y="2963365"/>
            <a:ext cx="59272" cy="66251"/>
          </a:xfrm>
          <a:custGeom>
            <a:avLst/>
            <a:gdLst/>
            <a:ahLst/>
            <a:cxnLst/>
            <a:rect l="l" t="t" r="r" b="b"/>
            <a:pathLst>
              <a:path w="3618" h="4044" extrusionOk="0">
                <a:moveTo>
                  <a:pt x="2493" y="153"/>
                </a:moveTo>
                <a:cubicBezTo>
                  <a:pt x="1733" y="1"/>
                  <a:pt x="1003" y="365"/>
                  <a:pt x="578" y="973"/>
                </a:cubicBezTo>
                <a:cubicBezTo>
                  <a:pt x="0" y="1764"/>
                  <a:pt x="244" y="4043"/>
                  <a:pt x="244" y="4043"/>
                </a:cubicBezTo>
                <a:cubicBezTo>
                  <a:pt x="244" y="4013"/>
                  <a:pt x="274" y="3982"/>
                  <a:pt x="274" y="3922"/>
                </a:cubicBezTo>
                <a:cubicBezTo>
                  <a:pt x="304" y="3891"/>
                  <a:pt x="335" y="3861"/>
                  <a:pt x="335" y="3770"/>
                </a:cubicBezTo>
                <a:lnTo>
                  <a:pt x="335" y="3739"/>
                </a:lnTo>
                <a:cubicBezTo>
                  <a:pt x="517" y="3526"/>
                  <a:pt x="700" y="3283"/>
                  <a:pt x="912" y="3101"/>
                </a:cubicBezTo>
                <a:cubicBezTo>
                  <a:pt x="1216" y="2888"/>
                  <a:pt x="1551" y="2767"/>
                  <a:pt x="1946" y="2675"/>
                </a:cubicBezTo>
                <a:cubicBezTo>
                  <a:pt x="2584" y="2523"/>
                  <a:pt x="3344" y="2371"/>
                  <a:pt x="3496" y="1612"/>
                </a:cubicBezTo>
                <a:cubicBezTo>
                  <a:pt x="3618" y="973"/>
                  <a:pt x="3131" y="274"/>
                  <a:pt x="2493" y="15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2" name="Google Shape;1792;p64"/>
          <p:cNvGrpSpPr/>
          <p:nvPr/>
        </p:nvGrpSpPr>
        <p:grpSpPr>
          <a:xfrm>
            <a:off x="5028007" y="3905967"/>
            <a:ext cx="1354702" cy="1042039"/>
            <a:chOff x="-3156875" y="1538300"/>
            <a:chExt cx="2930175" cy="3233350"/>
          </a:xfrm>
        </p:grpSpPr>
        <p:sp>
          <p:nvSpPr>
            <p:cNvPr id="1793" name="Google Shape;1793;p64"/>
            <p:cNvSpPr/>
            <p:nvPr/>
          </p:nvSpPr>
          <p:spPr>
            <a:xfrm>
              <a:off x="-2591500" y="1927375"/>
              <a:ext cx="1708250" cy="2844275"/>
            </a:xfrm>
            <a:custGeom>
              <a:avLst/>
              <a:gdLst/>
              <a:ahLst/>
              <a:cxnLst/>
              <a:rect l="l" t="t" r="r" b="b"/>
              <a:pathLst>
                <a:path w="68330" h="113771" extrusionOk="0">
                  <a:moveTo>
                    <a:pt x="62251" y="113771"/>
                  </a:moveTo>
                  <a:lnTo>
                    <a:pt x="6080" y="113771"/>
                  </a:lnTo>
                  <a:cubicBezTo>
                    <a:pt x="2736" y="113771"/>
                    <a:pt x="0" y="111035"/>
                    <a:pt x="0" y="107692"/>
                  </a:cubicBezTo>
                  <a:lnTo>
                    <a:pt x="0" y="6079"/>
                  </a:lnTo>
                  <a:cubicBezTo>
                    <a:pt x="0" y="2736"/>
                    <a:pt x="2736" y="0"/>
                    <a:pt x="6080" y="0"/>
                  </a:cubicBezTo>
                  <a:lnTo>
                    <a:pt x="62251" y="0"/>
                  </a:lnTo>
                  <a:cubicBezTo>
                    <a:pt x="65594" y="0"/>
                    <a:pt x="68330" y="2736"/>
                    <a:pt x="68330" y="6079"/>
                  </a:cubicBezTo>
                  <a:lnTo>
                    <a:pt x="68330" y="107692"/>
                  </a:lnTo>
                  <a:cubicBezTo>
                    <a:pt x="68330" y="111035"/>
                    <a:pt x="65594" y="113771"/>
                    <a:pt x="62251" y="113771"/>
                  </a:cubicBezTo>
                  <a:close/>
                </a:path>
              </a:pathLst>
            </a:custGeom>
            <a:solidFill>
              <a:srgbClr val="F5FD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4"/>
            <p:cNvSpPr/>
            <p:nvPr/>
          </p:nvSpPr>
          <p:spPr>
            <a:xfrm>
              <a:off x="-2591500" y="1927375"/>
              <a:ext cx="1708250" cy="2844275"/>
            </a:xfrm>
            <a:custGeom>
              <a:avLst/>
              <a:gdLst/>
              <a:ahLst/>
              <a:cxnLst/>
              <a:rect l="l" t="t" r="r" b="b"/>
              <a:pathLst>
                <a:path w="68330" h="113771" fill="none" extrusionOk="0">
                  <a:moveTo>
                    <a:pt x="62251" y="113771"/>
                  </a:moveTo>
                  <a:lnTo>
                    <a:pt x="6080" y="113771"/>
                  </a:lnTo>
                  <a:cubicBezTo>
                    <a:pt x="2736" y="113771"/>
                    <a:pt x="0" y="111035"/>
                    <a:pt x="0" y="107692"/>
                  </a:cubicBezTo>
                  <a:lnTo>
                    <a:pt x="0" y="6079"/>
                  </a:lnTo>
                  <a:cubicBezTo>
                    <a:pt x="0" y="2736"/>
                    <a:pt x="2736" y="0"/>
                    <a:pt x="6080" y="0"/>
                  </a:cubicBezTo>
                  <a:lnTo>
                    <a:pt x="62251" y="0"/>
                  </a:lnTo>
                  <a:cubicBezTo>
                    <a:pt x="65594" y="0"/>
                    <a:pt x="68330" y="2736"/>
                    <a:pt x="68330" y="6079"/>
                  </a:cubicBezTo>
                  <a:lnTo>
                    <a:pt x="68330" y="107692"/>
                  </a:lnTo>
                  <a:cubicBezTo>
                    <a:pt x="68330" y="111035"/>
                    <a:pt x="65594" y="113771"/>
                    <a:pt x="62251" y="11377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4"/>
            <p:cNvSpPr/>
            <p:nvPr/>
          </p:nvSpPr>
          <p:spPr>
            <a:xfrm>
              <a:off x="-2502600" y="2077075"/>
              <a:ext cx="1530450" cy="2545650"/>
            </a:xfrm>
            <a:custGeom>
              <a:avLst/>
              <a:gdLst/>
              <a:ahLst/>
              <a:cxnLst/>
              <a:rect l="l" t="t" r="r" b="b"/>
              <a:pathLst>
                <a:path w="61218" h="101826" extrusionOk="0">
                  <a:moveTo>
                    <a:pt x="55138" y="101825"/>
                  </a:moveTo>
                  <a:lnTo>
                    <a:pt x="6080" y="101825"/>
                  </a:lnTo>
                  <a:cubicBezTo>
                    <a:pt x="2736" y="101825"/>
                    <a:pt x="1" y="99090"/>
                    <a:pt x="1" y="95746"/>
                  </a:cubicBezTo>
                  <a:lnTo>
                    <a:pt x="1" y="6079"/>
                  </a:lnTo>
                  <a:cubicBezTo>
                    <a:pt x="1" y="2736"/>
                    <a:pt x="2736" y="0"/>
                    <a:pt x="6080" y="0"/>
                  </a:cubicBezTo>
                  <a:lnTo>
                    <a:pt x="55138" y="0"/>
                  </a:lnTo>
                  <a:cubicBezTo>
                    <a:pt x="58482" y="0"/>
                    <a:pt x="61218" y="2736"/>
                    <a:pt x="61218" y="6079"/>
                  </a:cubicBezTo>
                  <a:lnTo>
                    <a:pt x="61218" y="95746"/>
                  </a:lnTo>
                  <a:cubicBezTo>
                    <a:pt x="61218" y="99090"/>
                    <a:pt x="58482" y="101825"/>
                    <a:pt x="55138" y="1018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4"/>
            <p:cNvSpPr/>
            <p:nvPr/>
          </p:nvSpPr>
          <p:spPr>
            <a:xfrm>
              <a:off x="-2502600" y="2077075"/>
              <a:ext cx="1530450" cy="2545650"/>
            </a:xfrm>
            <a:custGeom>
              <a:avLst/>
              <a:gdLst/>
              <a:ahLst/>
              <a:cxnLst/>
              <a:rect l="l" t="t" r="r" b="b"/>
              <a:pathLst>
                <a:path w="61218" h="101826" fill="none" extrusionOk="0">
                  <a:moveTo>
                    <a:pt x="55138" y="101825"/>
                  </a:moveTo>
                  <a:lnTo>
                    <a:pt x="6080" y="101825"/>
                  </a:lnTo>
                  <a:cubicBezTo>
                    <a:pt x="2736" y="101825"/>
                    <a:pt x="1" y="99090"/>
                    <a:pt x="1" y="95746"/>
                  </a:cubicBezTo>
                  <a:lnTo>
                    <a:pt x="1" y="6079"/>
                  </a:lnTo>
                  <a:cubicBezTo>
                    <a:pt x="1" y="2736"/>
                    <a:pt x="2736" y="0"/>
                    <a:pt x="6080" y="0"/>
                  </a:cubicBezTo>
                  <a:lnTo>
                    <a:pt x="55138" y="0"/>
                  </a:lnTo>
                  <a:cubicBezTo>
                    <a:pt x="58482" y="0"/>
                    <a:pt x="61218" y="2736"/>
                    <a:pt x="61218" y="6079"/>
                  </a:cubicBezTo>
                  <a:lnTo>
                    <a:pt x="61218" y="95746"/>
                  </a:lnTo>
                  <a:cubicBezTo>
                    <a:pt x="61218" y="99090"/>
                    <a:pt x="58482" y="101825"/>
                    <a:pt x="55138" y="101825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4"/>
            <p:cNvSpPr/>
            <p:nvPr/>
          </p:nvSpPr>
          <p:spPr>
            <a:xfrm>
              <a:off x="-2496525" y="2463850"/>
              <a:ext cx="1455225" cy="1259150"/>
            </a:xfrm>
            <a:custGeom>
              <a:avLst/>
              <a:gdLst/>
              <a:ahLst/>
              <a:cxnLst/>
              <a:rect l="l" t="t" r="r" b="b"/>
              <a:pathLst>
                <a:path w="58209" h="50366" extrusionOk="0">
                  <a:moveTo>
                    <a:pt x="46202" y="47144"/>
                  </a:moveTo>
                  <a:cubicBezTo>
                    <a:pt x="45351" y="47782"/>
                    <a:pt x="44470" y="48269"/>
                    <a:pt x="43619" y="48542"/>
                  </a:cubicBezTo>
                  <a:cubicBezTo>
                    <a:pt x="37692" y="50366"/>
                    <a:pt x="26992" y="50184"/>
                    <a:pt x="20579" y="49880"/>
                  </a:cubicBezTo>
                  <a:cubicBezTo>
                    <a:pt x="17083" y="49667"/>
                    <a:pt x="13861" y="47539"/>
                    <a:pt x="11886" y="44135"/>
                  </a:cubicBezTo>
                  <a:cubicBezTo>
                    <a:pt x="7235" y="36110"/>
                    <a:pt x="1" y="21004"/>
                    <a:pt x="4864" y="12280"/>
                  </a:cubicBezTo>
                  <a:cubicBezTo>
                    <a:pt x="11642" y="0"/>
                    <a:pt x="25290" y="7873"/>
                    <a:pt x="33649" y="6444"/>
                  </a:cubicBezTo>
                  <a:cubicBezTo>
                    <a:pt x="36871" y="5867"/>
                    <a:pt x="40458" y="4985"/>
                    <a:pt x="43801" y="4712"/>
                  </a:cubicBezTo>
                  <a:cubicBezTo>
                    <a:pt x="49151" y="4317"/>
                    <a:pt x="53953" y="5532"/>
                    <a:pt x="55655" y="12220"/>
                  </a:cubicBezTo>
                  <a:cubicBezTo>
                    <a:pt x="58209" y="21946"/>
                    <a:pt x="53588" y="41308"/>
                    <a:pt x="46202" y="47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4"/>
            <p:cNvSpPr/>
            <p:nvPr/>
          </p:nvSpPr>
          <p:spPr>
            <a:xfrm>
              <a:off x="-2494225" y="2580875"/>
              <a:ext cx="1092750" cy="972675"/>
            </a:xfrm>
            <a:custGeom>
              <a:avLst/>
              <a:gdLst/>
              <a:ahLst/>
              <a:cxnLst/>
              <a:rect l="l" t="t" r="r" b="b"/>
              <a:pathLst>
                <a:path w="43710" h="38907" extrusionOk="0">
                  <a:moveTo>
                    <a:pt x="43709" y="0"/>
                  </a:moveTo>
                  <a:lnTo>
                    <a:pt x="43709" y="0"/>
                  </a:lnTo>
                  <a:cubicBezTo>
                    <a:pt x="40366" y="274"/>
                    <a:pt x="36748" y="1155"/>
                    <a:pt x="33557" y="1733"/>
                  </a:cubicBezTo>
                  <a:cubicBezTo>
                    <a:pt x="32796" y="1866"/>
                    <a:pt x="31992" y="1921"/>
                    <a:pt x="31153" y="1921"/>
                  </a:cubicBezTo>
                  <a:cubicBezTo>
                    <a:pt x="26987" y="1921"/>
                    <a:pt x="21967" y="559"/>
                    <a:pt x="17211" y="559"/>
                  </a:cubicBezTo>
                  <a:cubicBezTo>
                    <a:pt x="12398" y="559"/>
                    <a:pt x="7855" y="1954"/>
                    <a:pt x="4742" y="7569"/>
                  </a:cubicBezTo>
                  <a:cubicBezTo>
                    <a:pt x="0" y="16110"/>
                    <a:pt x="6869" y="30761"/>
                    <a:pt x="11520" y="38907"/>
                  </a:cubicBezTo>
                  <a:cubicBezTo>
                    <a:pt x="17599" y="34621"/>
                    <a:pt x="29028" y="29028"/>
                    <a:pt x="32706" y="20335"/>
                  </a:cubicBezTo>
                  <a:cubicBezTo>
                    <a:pt x="35745" y="13162"/>
                    <a:pt x="39606" y="3162"/>
                    <a:pt x="437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4"/>
            <p:cNvSpPr/>
            <p:nvPr/>
          </p:nvSpPr>
          <p:spPr>
            <a:xfrm>
              <a:off x="-972175" y="2442575"/>
              <a:ext cx="544875" cy="386800"/>
            </a:xfrm>
            <a:custGeom>
              <a:avLst/>
              <a:gdLst/>
              <a:ahLst/>
              <a:cxnLst/>
              <a:rect l="l" t="t" r="r" b="b"/>
              <a:pathLst>
                <a:path w="21795" h="15472" extrusionOk="0">
                  <a:moveTo>
                    <a:pt x="18876" y="0"/>
                  </a:moveTo>
                  <a:lnTo>
                    <a:pt x="1" y="9636"/>
                  </a:lnTo>
                  <a:lnTo>
                    <a:pt x="365" y="11125"/>
                  </a:lnTo>
                  <a:lnTo>
                    <a:pt x="1460" y="15472"/>
                  </a:lnTo>
                  <a:lnTo>
                    <a:pt x="21794" y="4833"/>
                  </a:lnTo>
                  <a:lnTo>
                    <a:pt x="20548" y="2797"/>
                  </a:lnTo>
                  <a:lnTo>
                    <a:pt x="188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4"/>
            <p:cNvSpPr/>
            <p:nvPr/>
          </p:nvSpPr>
          <p:spPr>
            <a:xfrm>
              <a:off x="-963050" y="2512475"/>
              <a:ext cx="535750" cy="316900"/>
            </a:xfrm>
            <a:custGeom>
              <a:avLst/>
              <a:gdLst/>
              <a:ahLst/>
              <a:cxnLst/>
              <a:rect l="l" t="t" r="r" b="b"/>
              <a:pathLst>
                <a:path w="21430" h="12676" extrusionOk="0">
                  <a:moveTo>
                    <a:pt x="20214" y="1"/>
                  </a:moveTo>
                  <a:lnTo>
                    <a:pt x="18663" y="396"/>
                  </a:lnTo>
                  <a:cubicBezTo>
                    <a:pt x="18663" y="396"/>
                    <a:pt x="14742" y="3405"/>
                    <a:pt x="9089" y="6657"/>
                  </a:cubicBezTo>
                  <a:cubicBezTo>
                    <a:pt x="6249" y="8322"/>
                    <a:pt x="4114" y="8728"/>
                    <a:pt x="2620" y="8728"/>
                  </a:cubicBezTo>
                  <a:cubicBezTo>
                    <a:pt x="1194" y="8728"/>
                    <a:pt x="351" y="8358"/>
                    <a:pt x="34" y="8358"/>
                  </a:cubicBezTo>
                  <a:cubicBezTo>
                    <a:pt x="22" y="8358"/>
                    <a:pt x="11" y="8358"/>
                    <a:pt x="0" y="8360"/>
                  </a:cubicBezTo>
                  <a:lnTo>
                    <a:pt x="1095" y="12676"/>
                  </a:lnTo>
                  <a:lnTo>
                    <a:pt x="21429" y="2037"/>
                  </a:lnTo>
                  <a:lnTo>
                    <a:pt x="20214" y="1"/>
                  </a:ln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4"/>
            <p:cNvSpPr/>
            <p:nvPr/>
          </p:nvSpPr>
          <p:spPr>
            <a:xfrm>
              <a:off x="-527625" y="2359875"/>
              <a:ext cx="300925" cy="729500"/>
            </a:xfrm>
            <a:custGeom>
              <a:avLst/>
              <a:gdLst/>
              <a:ahLst/>
              <a:cxnLst/>
              <a:rect l="l" t="t" r="r" b="b"/>
              <a:pathLst>
                <a:path w="12037" h="29180" extrusionOk="0">
                  <a:moveTo>
                    <a:pt x="5127" y="1"/>
                  </a:moveTo>
                  <a:cubicBezTo>
                    <a:pt x="2381" y="1"/>
                    <a:pt x="1086" y="1895"/>
                    <a:pt x="486" y="3521"/>
                  </a:cubicBezTo>
                  <a:cubicBezTo>
                    <a:pt x="31" y="4859"/>
                    <a:pt x="0" y="6044"/>
                    <a:pt x="0" y="6044"/>
                  </a:cubicBezTo>
                  <a:cubicBezTo>
                    <a:pt x="0" y="6044"/>
                    <a:pt x="2544" y="29179"/>
                    <a:pt x="8078" y="29179"/>
                  </a:cubicBezTo>
                  <a:cubicBezTo>
                    <a:pt x="8121" y="29179"/>
                    <a:pt x="8164" y="29178"/>
                    <a:pt x="8207" y="29175"/>
                  </a:cubicBezTo>
                  <a:cubicBezTo>
                    <a:pt x="9879" y="29053"/>
                    <a:pt x="10791" y="26561"/>
                    <a:pt x="11155" y="23035"/>
                  </a:cubicBezTo>
                  <a:cubicBezTo>
                    <a:pt x="12037" y="14585"/>
                    <a:pt x="9605" y="390"/>
                    <a:pt x="5684" y="26"/>
                  </a:cubicBezTo>
                  <a:cubicBezTo>
                    <a:pt x="5492" y="9"/>
                    <a:pt x="5306" y="1"/>
                    <a:pt x="5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4"/>
            <p:cNvSpPr/>
            <p:nvPr/>
          </p:nvSpPr>
          <p:spPr>
            <a:xfrm>
              <a:off x="-527625" y="2447900"/>
              <a:ext cx="278900" cy="641475"/>
            </a:xfrm>
            <a:custGeom>
              <a:avLst/>
              <a:gdLst/>
              <a:ahLst/>
              <a:cxnLst/>
              <a:rect l="l" t="t" r="r" b="b"/>
              <a:pathLst>
                <a:path w="11156" h="25659" extrusionOk="0">
                  <a:moveTo>
                    <a:pt x="486" y="0"/>
                  </a:moveTo>
                  <a:cubicBezTo>
                    <a:pt x="31" y="1338"/>
                    <a:pt x="0" y="2523"/>
                    <a:pt x="0" y="2523"/>
                  </a:cubicBezTo>
                  <a:cubicBezTo>
                    <a:pt x="0" y="2523"/>
                    <a:pt x="2544" y="25658"/>
                    <a:pt x="8078" y="25658"/>
                  </a:cubicBezTo>
                  <a:cubicBezTo>
                    <a:pt x="8121" y="25658"/>
                    <a:pt x="8164" y="25657"/>
                    <a:pt x="8207" y="25654"/>
                  </a:cubicBezTo>
                  <a:cubicBezTo>
                    <a:pt x="9879" y="25532"/>
                    <a:pt x="10791" y="23040"/>
                    <a:pt x="11155" y="19514"/>
                  </a:cubicBezTo>
                  <a:cubicBezTo>
                    <a:pt x="5289" y="16718"/>
                    <a:pt x="1733" y="4955"/>
                    <a:pt x="486" y="0"/>
                  </a:cubicBez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4"/>
            <p:cNvSpPr/>
            <p:nvPr/>
          </p:nvSpPr>
          <p:spPr>
            <a:xfrm>
              <a:off x="-1206975" y="2652300"/>
              <a:ext cx="311575" cy="311575"/>
            </a:xfrm>
            <a:custGeom>
              <a:avLst/>
              <a:gdLst/>
              <a:ahLst/>
              <a:cxnLst/>
              <a:rect l="l" t="t" r="r" b="b"/>
              <a:pathLst>
                <a:path w="12463" h="12463" extrusionOk="0">
                  <a:moveTo>
                    <a:pt x="6231" y="1"/>
                  </a:moveTo>
                  <a:cubicBezTo>
                    <a:pt x="5806" y="1"/>
                    <a:pt x="5411" y="31"/>
                    <a:pt x="5016" y="122"/>
                  </a:cubicBezTo>
                  <a:cubicBezTo>
                    <a:pt x="2158" y="700"/>
                    <a:pt x="0" y="3192"/>
                    <a:pt x="0" y="6232"/>
                  </a:cubicBezTo>
                  <a:cubicBezTo>
                    <a:pt x="0" y="9666"/>
                    <a:pt x="2766" y="12463"/>
                    <a:pt x="6231" y="12463"/>
                  </a:cubicBezTo>
                  <a:cubicBezTo>
                    <a:pt x="7964" y="12463"/>
                    <a:pt x="9545" y="11733"/>
                    <a:pt x="10669" y="10609"/>
                  </a:cubicBezTo>
                  <a:cubicBezTo>
                    <a:pt x="11794" y="9454"/>
                    <a:pt x="12463" y="7934"/>
                    <a:pt x="12463" y="6232"/>
                  </a:cubicBezTo>
                  <a:cubicBezTo>
                    <a:pt x="12463" y="2767"/>
                    <a:pt x="9697" y="1"/>
                    <a:pt x="6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4"/>
            <p:cNvSpPr/>
            <p:nvPr/>
          </p:nvSpPr>
          <p:spPr>
            <a:xfrm>
              <a:off x="-1206975" y="2655350"/>
              <a:ext cx="266750" cy="308525"/>
            </a:xfrm>
            <a:custGeom>
              <a:avLst/>
              <a:gdLst/>
              <a:ahLst/>
              <a:cxnLst/>
              <a:rect l="l" t="t" r="r" b="b"/>
              <a:pathLst>
                <a:path w="10670" h="12341" extrusionOk="0">
                  <a:moveTo>
                    <a:pt x="5016" y="0"/>
                  </a:moveTo>
                  <a:cubicBezTo>
                    <a:pt x="2158" y="578"/>
                    <a:pt x="0" y="3070"/>
                    <a:pt x="0" y="6110"/>
                  </a:cubicBezTo>
                  <a:cubicBezTo>
                    <a:pt x="0" y="9544"/>
                    <a:pt x="2766" y="12341"/>
                    <a:pt x="6231" y="12341"/>
                  </a:cubicBezTo>
                  <a:cubicBezTo>
                    <a:pt x="7964" y="12341"/>
                    <a:pt x="9545" y="11611"/>
                    <a:pt x="10669" y="10487"/>
                  </a:cubicBezTo>
                  <a:cubicBezTo>
                    <a:pt x="6870" y="7964"/>
                    <a:pt x="5472" y="2645"/>
                    <a:pt x="5016" y="0"/>
                  </a:cubicBez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4"/>
            <p:cNvSpPr/>
            <p:nvPr/>
          </p:nvSpPr>
          <p:spPr>
            <a:xfrm>
              <a:off x="-3027675" y="2442575"/>
              <a:ext cx="544850" cy="385275"/>
            </a:xfrm>
            <a:custGeom>
              <a:avLst/>
              <a:gdLst/>
              <a:ahLst/>
              <a:cxnLst/>
              <a:rect l="l" t="t" r="r" b="b"/>
              <a:pathLst>
                <a:path w="21794" h="15411" extrusionOk="0">
                  <a:moveTo>
                    <a:pt x="2949" y="0"/>
                  </a:moveTo>
                  <a:lnTo>
                    <a:pt x="0" y="4773"/>
                  </a:lnTo>
                  <a:lnTo>
                    <a:pt x="19575" y="15016"/>
                  </a:lnTo>
                  <a:lnTo>
                    <a:pt x="20335" y="15411"/>
                  </a:lnTo>
                  <a:lnTo>
                    <a:pt x="20669" y="14043"/>
                  </a:lnTo>
                  <a:lnTo>
                    <a:pt x="21794" y="9605"/>
                  </a:lnTo>
                  <a:lnTo>
                    <a:pt x="7660" y="2402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4"/>
            <p:cNvSpPr/>
            <p:nvPr/>
          </p:nvSpPr>
          <p:spPr>
            <a:xfrm>
              <a:off x="-3027675" y="2441825"/>
              <a:ext cx="516750" cy="376150"/>
            </a:xfrm>
            <a:custGeom>
              <a:avLst/>
              <a:gdLst/>
              <a:ahLst/>
              <a:cxnLst/>
              <a:rect l="l" t="t" r="r" b="b"/>
              <a:pathLst>
                <a:path w="20670" h="15046" extrusionOk="0">
                  <a:moveTo>
                    <a:pt x="2918" y="0"/>
                  </a:moveTo>
                  <a:lnTo>
                    <a:pt x="0" y="4803"/>
                  </a:lnTo>
                  <a:lnTo>
                    <a:pt x="19514" y="15046"/>
                  </a:lnTo>
                  <a:lnTo>
                    <a:pt x="20669" y="14073"/>
                  </a:lnTo>
                  <a:cubicBezTo>
                    <a:pt x="20669" y="14073"/>
                    <a:pt x="18663" y="12797"/>
                    <a:pt x="13192" y="9727"/>
                  </a:cubicBezTo>
                  <a:cubicBezTo>
                    <a:pt x="8663" y="7173"/>
                    <a:pt x="7782" y="3526"/>
                    <a:pt x="7630" y="2371"/>
                  </a:cubicBezTo>
                  <a:lnTo>
                    <a:pt x="2918" y="0"/>
                  </a:ln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4"/>
            <p:cNvSpPr/>
            <p:nvPr/>
          </p:nvSpPr>
          <p:spPr>
            <a:xfrm>
              <a:off x="-2560350" y="2637100"/>
              <a:ext cx="312350" cy="312350"/>
            </a:xfrm>
            <a:custGeom>
              <a:avLst/>
              <a:gdLst/>
              <a:ahLst/>
              <a:cxnLst/>
              <a:rect l="l" t="t" r="r" b="b"/>
              <a:pathLst>
                <a:path w="12494" h="12494" extrusionOk="0">
                  <a:moveTo>
                    <a:pt x="6262" y="1"/>
                  </a:moveTo>
                  <a:cubicBezTo>
                    <a:pt x="5654" y="1"/>
                    <a:pt x="5046" y="122"/>
                    <a:pt x="4530" y="274"/>
                  </a:cubicBezTo>
                  <a:cubicBezTo>
                    <a:pt x="1885" y="1034"/>
                    <a:pt x="1" y="3435"/>
                    <a:pt x="1" y="6262"/>
                  </a:cubicBezTo>
                  <a:cubicBezTo>
                    <a:pt x="1" y="9697"/>
                    <a:pt x="2767" y="12493"/>
                    <a:pt x="6232" y="12493"/>
                  </a:cubicBezTo>
                  <a:cubicBezTo>
                    <a:pt x="8359" y="12493"/>
                    <a:pt x="10214" y="11429"/>
                    <a:pt x="11369" y="9849"/>
                  </a:cubicBezTo>
                  <a:cubicBezTo>
                    <a:pt x="12068" y="8846"/>
                    <a:pt x="12493" y="7600"/>
                    <a:pt x="12493" y="6262"/>
                  </a:cubicBezTo>
                  <a:cubicBezTo>
                    <a:pt x="12493" y="2827"/>
                    <a:pt x="9727" y="31"/>
                    <a:pt x="6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4"/>
            <p:cNvSpPr/>
            <p:nvPr/>
          </p:nvSpPr>
          <p:spPr>
            <a:xfrm>
              <a:off x="-2559575" y="2643950"/>
              <a:ext cx="284200" cy="305500"/>
            </a:xfrm>
            <a:custGeom>
              <a:avLst/>
              <a:gdLst/>
              <a:ahLst/>
              <a:cxnLst/>
              <a:rect l="l" t="t" r="r" b="b"/>
              <a:pathLst>
                <a:path w="11368" h="12220" extrusionOk="0">
                  <a:moveTo>
                    <a:pt x="4529" y="0"/>
                  </a:moveTo>
                  <a:cubicBezTo>
                    <a:pt x="1915" y="760"/>
                    <a:pt x="0" y="3161"/>
                    <a:pt x="0" y="5988"/>
                  </a:cubicBezTo>
                  <a:cubicBezTo>
                    <a:pt x="0" y="9423"/>
                    <a:pt x="2766" y="12219"/>
                    <a:pt x="6231" y="12219"/>
                  </a:cubicBezTo>
                  <a:cubicBezTo>
                    <a:pt x="8359" y="12219"/>
                    <a:pt x="10213" y="11155"/>
                    <a:pt x="11368" y="9575"/>
                  </a:cubicBezTo>
                  <a:cubicBezTo>
                    <a:pt x="6687" y="8359"/>
                    <a:pt x="5046" y="3405"/>
                    <a:pt x="4529" y="0"/>
                  </a:cubicBez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4"/>
            <p:cNvSpPr/>
            <p:nvPr/>
          </p:nvSpPr>
          <p:spPr>
            <a:xfrm>
              <a:off x="-3156875" y="1936425"/>
              <a:ext cx="558550" cy="641350"/>
            </a:xfrm>
            <a:custGeom>
              <a:avLst/>
              <a:gdLst/>
              <a:ahLst/>
              <a:cxnLst/>
              <a:rect l="l" t="t" r="r" b="b"/>
              <a:pathLst>
                <a:path w="22342" h="25654" extrusionOk="0">
                  <a:moveTo>
                    <a:pt x="18195" y="1"/>
                  </a:moveTo>
                  <a:cubicBezTo>
                    <a:pt x="16120" y="1"/>
                    <a:pt x="12900" y="2806"/>
                    <a:pt x="9849" y="6568"/>
                  </a:cubicBezTo>
                  <a:cubicBezTo>
                    <a:pt x="4682" y="12860"/>
                    <a:pt x="1" y="21797"/>
                    <a:pt x="2281" y="24107"/>
                  </a:cubicBezTo>
                  <a:cubicBezTo>
                    <a:pt x="3405" y="25248"/>
                    <a:pt x="4573" y="25653"/>
                    <a:pt x="5664" y="25653"/>
                  </a:cubicBezTo>
                  <a:cubicBezTo>
                    <a:pt x="8319" y="25653"/>
                    <a:pt x="10518" y="23256"/>
                    <a:pt x="10518" y="23256"/>
                  </a:cubicBezTo>
                  <a:cubicBezTo>
                    <a:pt x="10518" y="23256"/>
                    <a:pt x="11977" y="21128"/>
                    <a:pt x="13709" y="18180"/>
                  </a:cubicBezTo>
                  <a:cubicBezTo>
                    <a:pt x="17327" y="12161"/>
                    <a:pt x="22342" y="2587"/>
                    <a:pt x="19272" y="337"/>
                  </a:cubicBezTo>
                  <a:cubicBezTo>
                    <a:pt x="18963" y="108"/>
                    <a:pt x="18601" y="1"/>
                    <a:pt x="18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4"/>
            <p:cNvSpPr/>
            <p:nvPr/>
          </p:nvSpPr>
          <p:spPr>
            <a:xfrm>
              <a:off x="-3156875" y="2100625"/>
              <a:ext cx="342750" cy="477150"/>
            </a:xfrm>
            <a:custGeom>
              <a:avLst/>
              <a:gdLst/>
              <a:ahLst/>
              <a:cxnLst/>
              <a:rect l="l" t="t" r="r" b="b"/>
              <a:pathLst>
                <a:path w="13710" h="19086" extrusionOk="0">
                  <a:moveTo>
                    <a:pt x="9849" y="0"/>
                  </a:moveTo>
                  <a:lnTo>
                    <a:pt x="9849" y="0"/>
                  </a:lnTo>
                  <a:cubicBezTo>
                    <a:pt x="4682" y="6292"/>
                    <a:pt x="1" y="15229"/>
                    <a:pt x="2281" y="17539"/>
                  </a:cubicBezTo>
                  <a:cubicBezTo>
                    <a:pt x="3405" y="18680"/>
                    <a:pt x="4573" y="19085"/>
                    <a:pt x="5664" y="19085"/>
                  </a:cubicBezTo>
                  <a:cubicBezTo>
                    <a:pt x="8319" y="19085"/>
                    <a:pt x="10518" y="16688"/>
                    <a:pt x="10518" y="16688"/>
                  </a:cubicBezTo>
                  <a:cubicBezTo>
                    <a:pt x="10518" y="16688"/>
                    <a:pt x="11977" y="14560"/>
                    <a:pt x="13709" y="11612"/>
                  </a:cubicBezTo>
                  <a:cubicBezTo>
                    <a:pt x="9788" y="9393"/>
                    <a:pt x="9424" y="4104"/>
                    <a:pt x="9849" y="0"/>
                  </a:cubicBezTo>
                  <a:close/>
                </a:path>
              </a:pathLst>
            </a:custGeom>
            <a:solidFill>
              <a:srgbClr val="0C343D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4"/>
            <p:cNvSpPr/>
            <p:nvPr/>
          </p:nvSpPr>
          <p:spPr>
            <a:xfrm>
              <a:off x="-2004875" y="2443475"/>
              <a:ext cx="555525" cy="291225"/>
            </a:xfrm>
            <a:custGeom>
              <a:avLst/>
              <a:gdLst/>
              <a:ahLst/>
              <a:cxnLst/>
              <a:rect l="l" t="t" r="r" b="b"/>
              <a:pathLst>
                <a:path w="22221" h="11649" extrusionOk="0">
                  <a:moveTo>
                    <a:pt x="17765" y="1"/>
                  </a:moveTo>
                  <a:cubicBezTo>
                    <a:pt x="17422" y="1"/>
                    <a:pt x="17037" y="96"/>
                    <a:pt x="16597" y="299"/>
                  </a:cubicBezTo>
                  <a:cubicBezTo>
                    <a:pt x="14572" y="1225"/>
                    <a:pt x="12451" y="1823"/>
                    <a:pt x="10342" y="1823"/>
                  </a:cubicBezTo>
                  <a:cubicBezTo>
                    <a:pt x="8715" y="1823"/>
                    <a:pt x="7095" y="1467"/>
                    <a:pt x="5533" y="633"/>
                  </a:cubicBezTo>
                  <a:cubicBezTo>
                    <a:pt x="5084" y="390"/>
                    <a:pt x="4707" y="276"/>
                    <a:pt x="4376" y="276"/>
                  </a:cubicBezTo>
                  <a:cubicBezTo>
                    <a:pt x="3632" y="276"/>
                    <a:pt x="3122" y="851"/>
                    <a:pt x="2554" y="1819"/>
                  </a:cubicBezTo>
                  <a:cubicBezTo>
                    <a:pt x="1946" y="2852"/>
                    <a:pt x="913" y="4281"/>
                    <a:pt x="639" y="5618"/>
                  </a:cubicBezTo>
                  <a:cubicBezTo>
                    <a:pt x="274" y="7624"/>
                    <a:pt x="1" y="8475"/>
                    <a:pt x="2281" y="9569"/>
                  </a:cubicBezTo>
                  <a:cubicBezTo>
                    <a:pt x="5231" y="11017"/>
                    <a:pt x="7770" y="11649"/>
                    <a:pt x="10270" y="11649"/>
                  </a:cubicBezTo>
                  <a:cubicBezTo>
                    <a:pt x="13334" y="11649"/>
                    <a:pt x="16339" y="10700"/>
                    <a:pt x="19971" y="9144"/>
                  </a:cubicBezTo>
                  <a:cubicBezTo>
                    <a:pt x="22220" y="8171"/>
                    <a:pt x="21916" y="7320"/>
                    <a:pt x="21582" y="5405"/>
                  </a:cubicBezTo>
                  <a:cubicBezTo>
                    <a:pt x="21308" y="4068"/>
                    <a:pt x="20396" y="2578"/>
                    <a:pt x="19788" y="1545"/>
                  </a:cubicBezTo>
                  <a:cubicBezTo>
                    <a:pt x="19206" y="574"/>
                    <a:pt x="18607" y="1"/>
                    <a:pt x="17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4"/>
            <p:cNvSpPr/>
            <p:nvPr/>
          </p:nvSpPr>
          <p:spPr>
            <a:xfrm>
              <a:off x="-2348325" y="2009425"/>
              <a:ext cx="127675" cy="281200"/>
            </a:xfrm>
            <a:custGeom>
              <a:avLst/>
              <a:gdLst/>
              <a:ahLst/>
              <a:cxnLst/>
              <a:rect l="l" t="t" r="r" b="b"/>
              <a:pathLst>
                <a:path w="5107" h="11248" extrusionOk="0">
                  <a:moveTo>
                    <a:pt x="2310" y="1"/>
                  </a:moveTo>
                  <a:cubicBezTo>
                    <a:pt x="1064" y="1"/>
                    <a:pt x="0" y="1034"/>
                    <a:pt x="0" y="2311"/>
                  </a:cubicBezTo>
                  <a:lnTo>
                    <a:pt x="0" y="8937"/>
                  </a:lnTo>
                  <a:cubicBezTo>
                    <a:pt x="0" y="10183"/>
                    <a:pt x="1003" y="11247"/>
                    <a:pt x="2310" y="11247"/>
                  </a:cubicBezTo>
                  <a:lnTo>
                    <a:pt x="5106" y="11247"/>
                  </a:lnTo>
                  <a:lnTo>
                    <a:pt x="5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4"/>
            <p:cNvSpPr/>
            <p:nvPr/>
          </p:nvSpPr>
          <p:spPr>
            <a:xfrm>
              <a:off x="-2285275" y="1767025"/>
              <a:ext cx="1096550" cy="794125"/>
            </a:xfrm>
            <a:custGeom>
              <a:avLst/>
              <a:gdLst/>
              <a:ahLst/>
              <a:cxnLst/>
              <a:rect l="l" t="t" r="r" b="b"/>
              <a:pathLst>
                <a:path w="43862" h="31765" extrusionOk="0">
                  <a:moveTo>
                    <a:pt x="22101" y="0"/>
                  </a:moveTo>
                  <a:cubicBezTo>
                    <a:pt x="22050" y="0"/>
                    <a:pt x="21998" y="0"/>
                    <a:pt x="21947" y="1"/>
                  </a:cubicBezTo>
                  <a:cubicBezTo>
                    <a:pt x="20336" y="1"/>
                    <a:pt x="18785" y="122"/>
                    <a:pt x="17296" y="335"/>
                  </a:cubicBezTo>
                  <a:cubicBezTo>
                    <a:pt x="7417" y="1916"/>
                    <a:pt x="1" y="8238"/>
                    <a:pt x="1" y="15898"/>
                  </a:cubicBezTo>
                  <a:cubicBezTo>
                    <a:pt x="1" y="24652"/>
                    <a:pt x="9819" y="31764"/>
                    <a:pt x="21947" y="31764"/>
                  </a:cubicBezTo>
                  <a:cubicBezTo>
                    <a:pt x="25837" y="31764"/>
                    <a:pt x="29545" y="31004"/>
                    <a:pt x="32676" y="29728"/>
                  </a:cubicBezTo>
                  <a:cubicBezTo>
                    <a:pt x="39333" y="26992"/>
                    <a:pt x="43862" y="21825"/>
                    <a:pt x="43862" y="15837"/>
                  </a:cubicBezTo>
                  <a:cubicBezTo>
                    <a:pt x="43862" y="7060"/>
                    <a:pt x="34128" y="0"/>
                    <a:pt x="22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4"/>
            <p:cNvSpPr/>
            <p:nvPr/>
          </p:nvSpPr>
          <p:spPr>
            <a:xfrm>
              <a:off x="-2285275" y="1774625"/>
              <a:ext cx="816925" cy="785750"/>
            </a:xfrm>
            <a:custGeom>
              <a:avLst/>
              <a:gdLst/>
              <a:ahLst/>
              <a:cxnLst/>
              <a:rect l="l" t="t" r="r" b="b"/>
              <a:pathLst>
                <a:path w="32677" h="31430" extrusionOk="0">
                  <a:moveTo>
                    <a:pt x="17296" y="1"/>
                  </a:moveTo>
                  <a:cubicBezTo>
                    <a:pt x="7417" y="1551"/>
                    <a:pt x="1" y="7904"/>
                    <a:pt x="1" y="15533"/>
                  </a:cubicBezTo>
                  <a:cubicBezTo>
                    <a:pt x="1" y="24317"/>
                    <a:pt x="9819" y="31430"/>
                    <a:pt x="21947" y="31430"/>
                  </a:cubicBezTo>
                  <a:cubicBezTo>
                    <a:pt x="25837" y="31430"/>
                    <a:pt x="29545" y="30670"/>
                    <a:pt x="32676" y="29363"/>
                  </a:cubicBezTo>
                  <a:cubicBezTo>
                    <a:pt x="22159" y="24560"/>
                    <a:pt x="18512" y="8542"/>
                    <a:pt x="17296" y="1"/>
                  </a:cubicBezTo>
                  <a:close/>
                </a:path>
              </a:pathLst>
            </a:custGeom>
            <a:solidFill>
              <a:srgbClr val="134F5C">
                <a:alpha val="503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4"/>
            <p:cNvSpPr/>
            <p:nvPr/>
          </p:nvSpPr>
          <p:spPr>
            <a:xfrm>
              <a:off x="-1962300" y="1583150"/>
              <a:ext cx="225700" cy="225700"/>
            </a:xfrm>
            <a:custGeom>
              <a:avLst/>
              <a:gdLst/>
              <a:ahLst/>
              <a:cxnLst/>
              <a:rect l="l" t="t" r="r" b="b"/>
              <a:pathLst>
                <a:path w="9028" h="9028" fill="none" extrusionOk="0">
                  <a:moveTo>
                    <a:pt x="9028" y="9027"/>
                  </a:moveTo>
                  <a:cubicBezTo>
                    <a:pt x="9028" y="9027"/>
                    <a:pt x="8876" y="0"/>
                    <a:pt x="0" y="0"/>
                  </a:cubicBezTo>
                </a:path>
              </a:pathLst>
            </a:custGeom>
            <a:solidFill>
              <a:schemeClr val="accent1"/>
            </a:solidFill>
            <a:ln w="19000" cap="rnd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4"/>
            <p:cNvSpPr/>
            <p:nvPr/>
          </p:nvSpPr>
          <p:spPr>
            <a:xfrm>
              <a:off x="-2006375" y="1538300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extrusionOk="0">
                  <a:moveTo>
                    <a:pt x="1763" y="1"/>
                  </a:moveTo>
                  <a:cubicBezTo>
                    <a:pt x="790" y="1"/>
                    <a:pt x="0" y="791"/>
                    <a:pt x="0" y="1794"/>
                  </a:cubicBezTo>
                  <a:cubicBezTo>
                    <a:pt x="0" y="2767"/>
                    <a:pt x="790" y="3557"/>
                    <a:pt x="1763" y="3557"/>
                  </a:cubicBezTo>
                  <a:cubicBezTo>
                    <a:pt x="2766" y="3557"/>
                    <a:pt x="3556" y="2767"/>
                    <a:pt x="3556" y="1794"/>
                  </a:cubicBezTo>
                  <a:cubicBezTo>
                    <a:pt x="3556" y="791"/>
                    <a:pt x="2766" y="1"/>
                    <a:pt x="17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4"/>
            <p:cNvSpPr/>
            <p:nvPr/>
          </p:nvSpPr>
          <p:spPr>
            <a:xfrm>
              <a:off x="-1253325" y="2008675"/>
              <a:ext cx="129200" cy="281950"/>
            </a:xfrm>
            <a:custGeom>
              <a:avLst/>
              <a:gdLst/>
              <a:ahLst/>
              <a:cxnLst/>
              <a:rect l="l" t="t" r="r" b="b"/>
              <a:pathLst>
                <a:path w="5168" h="11278" extrusionOk="0">
                  <a:moveTo>
                    <a:pt x="0" y="1"/>
                  </a:moveTo>
                  <a:lnTo>
                    <a:pt x="0" y="11277"/>
                  </a:lnTo>
                  <a:lnTo>
                    <a:pt x="3009" y="11277"/>
                  </a:lnTo>
                  <a:cubicBezTo>
                    <a:pt x="4164" y="11277"/>
                    <a:pt x="5167" y="10335"/>
                    <a:pt x="5167" y="9119"/>
                  </a:cubicBezTo>
                  <a:lnTo>
                    <a:pt x="5167" y="2159"/>
                  </a:lnTo>
                  <a:cubicBezTo>
                    <a:pt x="5167" y="943"/>
                    <a:pt x="4164" y="1"/>
                    <a:pt x="3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4"/>
            <p:cNvSpPr/>
            <p:nvPr/>
          </p:nvSpPr>
          <p:spPr>
            <a:xfrm>
              <a:off x="-2083900" y="2115050"/>
              <a:ext cx="671025" cy="84375"/>
            </a:xfrm>
            <a:custGeom>
              <a:avLst/>
              <a:gdLst/>
              <a:ahLst/>
              <a:cxnLst/>
              <a:rect l="l" t="t" r="r" b="b"/>
              <a:pathLst>
                <a:path w="26841" h="3375" fill="none" extrusionOk="0">
                  <a:moveTo>
                    <a:pt x="1" y="943"/>
                  </a:moveTo>
                  <a:cubicBezTo>
                    <a:pt x="1" y="943"/>
                    <a:pt x="4712" y="3375"/>
                    <a:pt x="13831" y="3375"/>
                  </a:cubicBezTo>
                  <a:cubicBezTo>
                    <a:pt x="22949" y="3375"/>
                    <a:pt x="26840" y="1"/>
                    <a:pt x="26840" y="1"/>
                  </a:cubicBezTo>
                </a:path>
              </a:pathLst>
            </a:custGeom>
            <a:solidFill>
              <a:schemeClr val="lt2"/>
            </a:solidFill>
            <a:ln w="265950" cap="rnd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4"/>
            <p:cNvSpPr/>
            <p:nvPr/>
          </p:nvSpPr>
          <p:spPr>
            <a:xfrm>
              <a:off x="-2013225" y="2126450"/>
              <a:ext cx="145925" cy="72975"/>
            </a:xfrm>
            <a:custGeom>
              <a:avLst/>
              <a:gdLst/>
              <a:ahLst/>
              <a:cxnLst/>
              <a:rect l="l" t="t" r="r" b="b"/>
              <a:pathLst>
                <a:path w="5837" h="2919" fill="none" extrusionOk="0">
                  <a:moveTo>
                    <a:pt x="1" y="2919"/>
                  </a:moveTo>
                  <a:cubicBezTo>
                    <a:pt x="1" y="1308"/>
                    <a:pt x="1277" y="1"/>
                    <a:pt x="2919" y="1"/>
                  </a:cubicBezTo>
                  <a:cubicBezTo>
                    <a:pt x="4529" y="1"/>
                    <a:pt x="5836" y="1277"/>
                    <a:pt x="5836" y="2919"/>
                  </a:cubicBezTo>
                </a:path>
              </a:pathLst>
            </a:custGeom>
            <a:noFill/>
            <a:ln w="19000" cap="rnd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4"/>
            <p:cNvSpPr/>
            <p:nvPr/>
          </p:nvSpPr>
          <p:spPr>
            <a:xfrm>
              <a:off x="-1657600" y="2131025"/>
              <a:ext cx="146700" cy="72975"/>
            </a:xfrm>
            <a:custGeom>
              <a:avLst/>
              <a:gdLst/>
              <a:ahLst/>
              <a:cxnLst/>
              <a:rect l="l" t="t" r="r" b="b"/>
              <a:pathLst>
                <a:path w="5868" h="2919" fill="none" extrusionOk="0">
                  <a:moveTo>
                    <a:pt x="1" y="2918"/>
                  </a:moveTo>
                  <a:cubicBezTo>
                    <a:pt x="1" y="1338"/>
                    <a:pt x="1308" y="0"/>
                    <a:pt x="2949" y="0"/>
                  </a:cubicBezTo>
                  <a:cubicBezTo>
                    <a:pt x="4590" y="0"/>
                    <a:pt x="5867" y="1277"/>
                    <a:pt x="5867" y="2918"/>
                  </a:cubicBezTo>
                </a:path>
              </a:pathLst>
            </a:custGeom>
            <a:noFill/>
            <a:ln w="19000" cap="rnd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DB48225-1E08-B7CD-D28C-C10F6BC14F74}"/>
              </a:ext>
            </a:extLst>
          </p:cNvPr>
          <p:cNvSpPr/>
          <p:nvPr/>
        </p:nvSpPr>
        <p:spPr>
          <a:xfrm>
            <a:off x="22860" y="4724400"/>
            <a:ext cx="494562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6"/>
          <p:cNvSpPr txBox="1">
            <a:spLocks noGrp="1"/>
          </p:cNvSpPr>
          <p:nvPr>
            <p:ph type="title"/>
          </p:nvPr>
        </p:nvSpPr>
        <p:spPr>
          <a:xfrm>
            <a:off x="744560" y="2150850"/>
            <a:ext cx="4044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INTRODUCTION</a:t>
            </a:r>
            <a:endParaRPr sz="3200" dirty="0"/>
          </a:p>
        </p:txBody>
      </p:sp>
      <p:sp>
        <p:nvSpPr>
          <p:cNvPr id="467" name="Google Shape;467;p36"/>
          <p:cNvSpPr txBox="1">
            <a:spLocks noGrp="1"/>
          </p:cNvSpPr>
          <p:nvPr>
            <p:ph type="subTitle" idx="1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PROJET ROBOTIQUE COUPE DE FRANCE</a:t>
            </a:r>
            <a:endParaRPr sz="1400" dirty="0"/>
          </a:p>
        </p:txBody>
      </p:sp>
      <p:sp>
        <p:nvSpPr>
          <p:cNvPr id="468" name="Google Shape;468;p36"/>
          <p:cNvSpPr txBox="1">
            <a:spLocks noGrp="1"/>
          </p:cNvSpPr>
          <p:nvPr>
            <p:ph type="title" idx="2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502" name="Google Shape;502;p36"/>
          <p:cNvCxnSpPr>
            <a:stCxn id="467" idx="3"/>
          </p:cNvCxnSpPr>
          <p:nvPr/>
        </p:nvCxnSpPr>
        <p:spPr>
          <a:xfrm rot="10800000" flipH="1">
            <a:off x="4764900" y="1058050"/>
            <a:ext cx="240900" cy="24363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03" name="Google Shape;503;p36"/>
          <p:cNvCxnSpPr/>
          <p:nvPr/>
        </p:nvCxnSpPr>
        <p:spPr>
          <a:xfrm rot="10800000" flipH="1">
            <a:off x="-329025" y="4087775"/>
            <a:ext cx="3096900" cy="913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14E95C6-6480-1013-46A6-E0043BD89DB5}"/>
              </a:ext>
            </a:extLst>
          </p:cNvPr>
          <p:cNvSpPr/>
          <p:nvPr/>
        </p:nvSpPr>
        <p:spPr>
          <a:xfrm>
            <a:off x="22860" y="4724400"/>
            <a:ext cx="3733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8"/>
          <p:cNvSpPr txBox="1">
            <a:spLocks noGrp="1"/>
          </p:cNvSpPr>
          <p:nvPr>
            <p:ph type="title"/>
          </p:nvPr>
        </p:nvSpPr>
        <p:spPr>
          <a:xfrm>
            <a:off x="710453" y="2011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fr-FR" sz="2000" dirty="0"/>
              <a:t>Présentation du projet robotique</a:t>
            </a:r>
            <a:br>
              <a:rPr lang="fr-FR" dirty="0"/>
            </a:br>
            <a:endParaRPr dirty="0"/>
          </a:p>
        </p:txBody>
      </p:sp>
      <p:sp>
        <p:nvSpPr>
          <p:cNvPr id="2" name="ZoneTexte 1"/>
          <p:cNvSpPr txBox="1"/>
          <p:nvPr/>
        </p:nvSpPr>
        <p:spPr>
          <a:xfrm>
            <a:off x="679076" y="773814"/>
            <a:ext cx="52712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>
                    <a:lumMod val="10000"/>
                  </a:schemeClr>
                </a:solidFill>
              </a:rPr>
              <a:t>Objectif principal du robot :</a:t>
            </a:r>
          </a:p>
          <a:p>
            <a:endParaRPr lang="en-US" b="1" dirty="0">
              <a:solidFill>
                <a:schemeClr val="bg1">
                  <a:lumMod val="10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fr-FR" dirty="0">
                <a:solidFill>
                  <a:schemeClr val="bg1">
                    <a:lumMod val="10000"/>
                  </a:schemeClr>
                </a:solidFill>
              </a:rPr>
              <a:t>Transporter les plantes vers les zones de culture adaptées.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fr-FR" dirty="0">
                <a:solidFill>
                  <a:schemeClr val="bg1">
                    <a:lumMod val="10000"/>
                  </a:schemeClr>
                </a:solidFill>
              </a:rPr>
              <a:t>Orienter les panneaux solaires dans le bons sens.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53" y="1727921"/>
            <a:ext cx="4090147" cy="227514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50EDBC0-660A-84F9-DEF2-A793099C1C44}"/>
              </a:ext>
            </a:extLst>
          </p:cNvPr>
          <p:cNvSpPr txBox="1"/>
          <p:nvPr/>
        </p:nvSpPr>
        <p:spPr>
          <a:xfrm>
            <a:off x="5264426" y="1953956"/>
            <a:ext cx="3187049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 err="1">
                <a:solidFill>
                  <a:schemeClr val="bg1">
                    <a:lumMod val="10000"/>
                  </a:schemeClr>
                </a:solidFill>
              </a:rPr>
              <a:t>PAMIs</a:t>
            </a:r>
            <a:r>
              <a:rPr lang="fr-FR" b="1" dirty="0">
                <a:solidFill>
                  <a:schemeClr val="bg1">
                    <a:lumMod val="10000"/>
                  </a:schemeClr>
                </a:solidFill>
              </a:rPr>
              <a:t> : </a:t>
            </a:r>
          </a:p>
          <a:p>
            <a:pPr algn="just"/>
            <a:endParaRPr lang="fr-FR" sz="1200" b="1" dirty="0">
              <a:solidFill>
                <a:schemeClr val="bg1">
                  <a:lumMod val="10000"/>
                </a:schemeClr>
              </a:solidFill>
            </a:endParaRPr>
          </a:p>
          <a:p>
            <a:pPr marL="171450" indent="-171450" algn="just">
              <a:buFont typeface="Arial" pitchFamily="34" charset="0"/>
              <a:buChar char="•"/>
            </a:pPr>
            <a:r>
              <a:rPr lang="fr-FR" sz="1200" dirty="0">
                <a:solidFill>
                  <a:schemeClr val="bg1">
                    <a:lumMod val="10000"/>
                  </a:schemeClr>
                </a:solidFill>
              </a:rPr>
              <a:t>Toucher les plantes à la fin de la partie.</a:t>
            </a:r>
          </a:p>
          <a:p>
            <a:pPr algn="just"/>
            <a:endParaRPr lang="fr-FR" dirty="0">
              <a:solidFill>
                <a:schemeClr val="bg1">
                  <a:lumMod val="10000"/>
                </a:schemeClr>
              </a:solidFill>
            </a:endParaRPr>
          </a:p>
          <a:p>
            <a:pPr algn="just"/>
            <a:r>
              <a:rPr lang="fr-FR" b="1" dirty="0">
                <a:solidFill>
                  <a:schemeClr val="bg1">
                    <a:lumMod val="10000"/>
                  </a:schemeClr>
                </a:solidFill>
              </a:rPr>
              <a:t>Homologation des robots :</a:t>
            </a:r>
          </a:p>
          <a:p>
            <a:pPr algn="just"/>
            <a:endParaRPr lang="fr-FR" dirty="0">
              <a:solidFill>
                <a:schemeClr val="bg1">
                  <a:lumMod val="10000"/>
                </a:schemeClr>
              </a:solidFill>
            </a:endParaRPr>
          </a:p>
          <a:p>
            <a:pPr marL="285750" indent="-285750" algn="just">
              <a:buFont typeface="Arial" pitchFamily="34" charset="0"/>
              <a:buChar char="•"/>
            </a:pPr>
            <a:r>
              <a:rPr lang="fr-FR" dirty="0">
                <a:solidFill>
                  <a:schemeClr val="bg1">
                    <a:lumMod val="10000"/>
                  </a:schemeClr>
                </a:solidFill>
              </a:rPr>
              <a:t>Statique.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fr-FR" dirty="0">
                <a:solidFill>
                  <a:schemeClr val="bg1">
                    <a:lumMod val="10000"/>
                  </a:schemeClr>
                </a:solidFill>
              </a:rPr>
              <a:t>Dynamique.</a:t>
            </a:r>
          </a:p>
          <a:p>
            <a:pPr algn="just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4D9057-13CB-C3BF-27C9-E8819CBC9C6C}"/>
              </a:ext>
            </a:extLst>
          </p:cNvPr>
          <p:cNvSpPr/>
          <p:nvPr/>
        </p:nvSpPr>
        <p:spPr>
          <a:xfrm>
            <a:off x="22860" y="4724400"/>
            <a:ext cx="3733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6"/>
          <p:cNvSpPr txBox="1">
            <a:spLocks noGrp="1"/>
          </p:cNvSpPr>
          <p:nvPr>
            <p:ph type="title"/>
          </p:nvPr>
        </p:nvSpPr>
        <p:spPr>
          <a:xfrm>
            <a:off x="960900" y="2387526"/>
            <a:ext cx="4044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GESTION DU PROJET</a:t>
            </a:r>
            <a:endParaRPr lang="fr-FR" sz="3200" dirty="0"/>
          </a:p>
        </p:txBody>
      </p:sp>
      <p:sp>
        <p:nvSpPr>
          <p:cNvPr id="467" name="Google Shape;467;p36"/>
          <p:cNvSpPr txBox="1">
            <a:spLocks noGrp="1"/>
          </p:cNvSpPr>
          <p:nvPr>
            <p:ph type="subTitle" idx="1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PROJET ROBOTIQUE COUPE DE FRANCE</a:t>
            </a:r>
            <a:endParaRPr sz="1400" dirty="0"/>
          </a:p>
        </p:txBody>
      </p:sp>
      <p:sp>
        <p:nvSpPr>
          <p:cNvPr id="468" name="Google Shape;468;p36"/>
          <p:cNvSpPr txBox="1">
            <a:spLocks noGrp="1"/>
          </p:cNvSpPr>
          <p:nvPr>
            <p:ph type="title" idx="2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502" name="Google Shape;502;p36"/>
          <p:cNvCxnSpPr>
            <a:stCxn id="467" idx="3"/>
          </p:cNvCxnSpPr>
          <p:nvPr/>
        </p:nvCxnSpPr>
        <p:spPr>
          <a:xfrm rot="10800000" flipH="1">
            <a:off x="4764900" y="1058050"/>
            <a:ext cx="240900" cy="24363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03" name="Google Shape;503;p36"/>
          <p:cNvCxnSpPr/>
          <p:nvPr/>
        </p:nvCxnSpPr>
        <p:spPr>
          <a:xfrm rot="10800000" flipH="1">
            <a:off x="-329025" y="4087775"/>
            <a:ext cx="3096900" cy="913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A6958D6-9427-AB83-77D9-1C96BCB4F182}"/>
              </a:ext>
            </a:extLst>
          </p:cNvPr>
          <p:cNvSpPr/>
          <p:nvPr/>
        </p:nvSpPr>
        <p:spPr>
          <a:xfrm>
            <a:off x="22860" y="4724400"/>
            <a:ext cx="3733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4141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20">
            <a:extLst>
              <a:ext uri="{FF2B5EF4-FFF2-40B4-BE49-F238E27FC236}">
                <a16:creationId xmlns:a16="http://schemas.microsoft.com/office/drawing/2014/main" id="{83B0F7E8-F0A4-020F-75B3-7EE45EBB8C2D}"/>
              </a:ext>
            </a:extLst>
          </p:cNvPr>
          <p:cNvSpPr txBox="1"/>
          <p:nvPr/>
        </p:nvSpPr>
        <p:spPr>
          <a:xfrm>
            <a:off x="2093910" y="133004"/>
            <a:ext cx="52295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dirty="0"/>
              <a:t>Objectifs Stratégiques dans les meilleures conditions  </a:t>
            </a:r>
            <a:endParaRPr lang="fr-FR" sz="2000" b="1" dirty="0">
              <a:solidFill>
                <a:schemeClr val="bg1">
                  <a:lumMod val="10000"/>
                </a:schemeClr>
              </a:solidFill>
              <a:latin typeface="Sora" panose="020B0604020202020204" charset="0"/>
              <a:cs typeface="Sora" panose="020B0604020202020204" charset="0"/>
            </a:endParaRP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F6B4BE67-CBE7-22A9-38D4-0B27721F30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115320"/>
              </p:ext>
            </p:extLst>
          </p:nvPr>
        </p:nvGraphicFramePr>
        <p:xfrm>
          <a:off x="4181865" y="840890"/>
          <a:ext cx="3829052" cy="3781490"/>
        </p:xfrm>
        <a:graphic>
          <a:graphicData uri="http://schemas.openxmlformats.org/drawingml/2006/table">
            <a:tbl>
              <a:tblPr firstRow="1" bandRow="1">
                <a:tableStyleId>{52675E44-898F-4EE8-B456-5B1FE7276820}</a:tableStyleId>
              </a:tblPr>
              <a:tblGrid>
                <a:gridCol w="957263">
                  <a:extLst>
                    <a:ext uri="{9D8B030D-6E8A-4147-A177-3AD203B41FA5}">
                      <a16:colId xmlns:a16="http://schemas.microsoft.com/office/drawing/2014/main" val="1601845079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687692278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145908095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4040889496"/>
                    </a:ext>
                  </a:extLst>
                </a:gridCol>
              </a:tblGrid>
              <a:tr h="686785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Stratégie A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Stratégie B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Stratégie C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67784"/>
                  </a:ext>
                </a:extLst>
              </a:tr>
              <a:tr h="686785">
                <a:tc>
                  <a:txBody>
                    <a:bodyPr/>
                    <a:lstStyle/>
                    <a:p>
                      <a:r>
                        <a:rPr lang="fr-FR" dirty="0"/>
                        <a:t>Nombre de panneaux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20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20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0 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668269"/>
                  </a:ext>
                </a:extLst>
              </a:tr>
              <a:tr h="686785">
                <a:tc>
                  <a:txBody>
                    <a:bodyPr/>
                    <a:lstStyle/>
                    <a:p>
                      <a:r>
                        <a:rPr lang="fr-FR" dirty="0"/>
                        <a:t>Nombre de plantes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12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24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0 pt</a:t>
                      </a:r>
                    </a:p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164977"/>
                  </a:ext>
                </a:extLst>
              </a:tr>
              <a:tr h="686785">
                <a:tc>
                  <a:txBody>
                    <a:bodyPr/>
                    <a:lstStyle/>
                    <a:p>
                      <a:r>
                        <a:rPr lang="fr-FR" dirty="0"/>
                        <a:t>Zone de recharge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10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10 pts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10 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415186"/>
                  </a:ext>
                </a:extLst>
              </a:tr>
              <a:tr h="686785">
                <a:tc>
                  <a:txBody>
                    <a:bodyPr/>
                    <a:lstStyle/>
                    <a:p>
                      <a:r>
                        <a:rPr lang="fr-FR" dirty="0"/>
                        <a:t>Total de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42pts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54 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10 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339290"/>
                  </a:ext>
                </a:extLst>
              </a:tr>
            </a:tbl>
          </a:graphicData>
        </a:graphic>
      </p:graphicFrame>
      <p:pic>
        <p:nvPicPr>
          <p:cNvPr id="5" name="WhatsApp Video 2024-06-15 at 01.32.09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7034" y="921229"/>
            <a:ext cx="2927032" cy="3301041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7DCBDC36-635C-B910-3361-79DC6914F073}"/>
              </a:ext>
            </a:extLst>
          </p:cNvPr>
          <p:cNvSpPr txBox="1"/>
          <p:nvPr/>
        </p:nvSpPr>
        <p:spPr>
          <a:xfrm>
            <a:off x="-734223" y="4222270"/>
            <a:ext cx="52295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dirty="0"/>
              <a:t>Stratégie obtenue</a:t>
            </a:r>
            <a:endParaRPr lang="fr-FR" sz="2000" b="1" dirty="0">
              <a:solidFill>
                <a:schemeClr val="bg1">
                  <a:lumMod val="10000"/>
                </a:schemeClr>
              </a:solidFill>
              <a:latin typeface="Sora" panose="020B0604020202020204" charset="0"/>
              <a:cs typeface="Sora" panose="020B060402020202020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661E0A-2FAB-652D-18FF-3BD6D3CF6819}"/>
              </a:ext>
            </a:extLst>
          </p:cNvPr>
          <p:cNvSpPr/>
          <p:nvPr/>
        </p:nvSpPr>
        <p:spPr>
          <a:xfrm>
            <a:off x="22860" y="4724400"/>
            <a:ext cx="3733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68572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20">
            <a:extLst>
              <a:ext uri="{FF2B5EF4-FFF2-40B4-BE49-F238E27FC236}">
                <a16:creationId xmlns:a16="http://schemas.microsoft.com/office/drawing/2014/main" id="{83B0F7E8-F0A4-020F-75B3-7EE45EBB8C2D}"/>
              </a:ext>
            </a:extLst>
          </p:cNvPr>
          <p:cNvSpPr txBox="1"/>
          <p:nvPr/>
        </p:nvSpPr>
        <p:spPr>
          <a:xfrm>
            <a:off x="1957227" y="292131"/>
            <a:ext cx="52295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dirty="0">
                <a:solidFill>
                  <a:schemeClr val="bg1">
                    <a:lumMod val="10000"/>
                  </a:schemeClr>
                </a:solidFill>
                <a:latin typeface="Sora" panose="020B0604020202020204" charset="0"/>
                <a:cs typeface="Sora" panose="020B0604020202020204" charset="0"/>
              </a:rPr>
              <a:t>Répartition des </a:t>
            </a:r>
            <a:r>
              <a:rPr lang="fr-FR" sz="2000" b="1" dirty="0"/>
              <a:t>tâches</a:t>
            </a:r>
            <a:r>
              <a:rPr lang="fr-FR" sz="2000" b="1" dirty="0">
                <a:solidFill>
                  <a:schemeClr val="bg1">
                    <a:lumMod val="10000"/>
                  </a:schemeClr>
                </a:solidFill>
                <a:latin typeface="Sora" panose="020B0604020202020204" charset="0"/>
                <a:cs typeface="Sora" panose="020B0604020202020204" charset="0"/>
              </a:rPr>
              <a:t>   </a:t>
            </a:r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2C561805-9875-8FA8-14CB-C6C1D89A2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740935"/>
              </p:ext>
            </p:extLst>
          </p:nvPr>
        </p:nvGraphicFramePr>
        <p:xfrm>
          <a:off x="983456" y="1499868"/>
          <a:ext cx="7539038" cy="3351456"/>
        </p:xfrm>
        <a:graphic>
          <a:graphicData uri="http://schemas.openxmlformats.org/drawingml/2006/table">
            <a:tbl>
              <a:tblPr firstRow="1" bandRow="1">
                <a:tableStyleId>{52675E44-898F-4EE8-B456-5B1FE7276820}</a:tableStyleId>
              </a:tblPr>
              <a:tblGrid>
                <a:gridCol w="1239368">
                  <a:extLst>
                    <a:ext uri="{9D8B030D-6E8A-4147-A177-3AD203B41FA5}">
                      <a16:colId xmlns:a16="http://schemas.microsoft.com/office/drawing/2014/main" val="484761841"/>
                    </a:ext>
                  </a:extLst>
                </a:gridCol>
                <a:gridCol w="2589685">
                  <a:extLst>
                    <a:ext uri="{9D8B030D-6E8A-4147-A177-3AD203B41FA5}">
                      <a16:colId xmlns:a16="http://schemas.microsoft.com/office/drawing/2014/main" val="297719435"/>
                    </a:ext>
                  </a:extLst>
                </a:gridCol>
                <a:gridCol w="2016646">
                  <a:extLst>
                    <a:ext uri="{9D8B030D-6E8A-4147-A177-3AD203B41FA5}">
                      <a16:colId xmlns:a16="http://schemas.microsoft.com/office/drawing/2014/main" val="1859620380"/>
                    </a:ext>
                  </a:extLst>
                </a:gridCol>
                <a:gridCol w="1693339">
                  <a:extLst>
                    <a:ext uri="{9D8B030D-6E8A-4147-A177-3AD203B41FA5}">
                      <a16:colId xmlns:a16="http://schemas.microsoft.com/office/drawing/2014/main" val="3140595763"/>
                    </a:ext>
                  </a:extLst>
                </a:gridCol>
              </a:tblGrid>
              <a:tr h="394896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Mécanique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Programmation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Electronique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7788003"/>
                  </a:ext>
                </a:extLst>
              </a:tr>
              <a:tr h="650795">
                <a:tc>
                  <a:txBody>
                    <a:bodyPr/>
                    <a:lstStyle/>
                    <a:p>
                      <a:r>
                        <a:rPr lang="fr-FR" dirty="0"/>
                        <a:t>Noms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 Mohamed et Zied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Hanane, </a:t>
                      </a:r>
                      <a:r>
                        <a:rPr lang="fr-FR" dirty="0" err="1"/>
                        <a:t>Souhaila</a:t>
                      </a:r>
                      <a:r>
                        <a:rPr lang="fr-FR" dirty="0"/>
                        <a:t> et Lyes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kern="100" cap="none" dirty="0">
                          <a:solidFill>
                            <a:srgbClr val="000000"/>
                          </a:solidFill>
                          <a:latin typeface="Arial"/>
                          <a:ea typeface="Calibri" panose="020F0502020204030204" pitchFamily="34" charset="0"/>
                          <a:cs typeface="Arial" panose="020B0604020202020204" pitchFamily="34" charset="0"/>
                          <a:sym typeface="Arial"/>
                        </a:rPr>
                        <a:t>Mahamadou</a:t>
                      </a:r>
                      <a:r>
                        <a:rPr lang="fr-FR" dirty="0"/>
                        <a:t>  </a:t>
                      </a:r>
                      <a:r>
                        <a:rPr lang="en-US" sz="1400" b="0" i="0" u="none" strike="noStrike" kern="100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Calibri" panose="020F0502020204030204" pitchFamily="34" charset="0"/>
                          <a:cs typeface="Arial" panose="020B0604020202020204" pitchFamily="34" charset="0"/>
                          <a:sym typeface="Arial"/>
                        </a:rPr>
                        <a:t>Djidiack</a:t>
                      </a:r>
                      <a:endParaRPr lang="en-US" sz="1400" b="0" i="0" u="none" strike="noStrike" kern="100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Calibri" panose="020F0502020204030204" pitchFamily="34" charset="0"/>
                        <a:cs typeface="Arial" panose="020B0604020202020204" pitchFamily="34" charset="0"/>
                        <a:sym typeface="Arial"/>
                      </a:endParaRPr>
                    </a:p>
                    <a:p>
                      <a:r>
                        <a:rPr lang="en-US" sz="1400" b="0" i="0" u="none" strike="noStrike" kern="100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Calibri" panose="020F0502020204030204" pitchFamily="34" charset="0"/>
                          <a:cs typeface="Arial" panose="020B0604020202020204" pitchFamily="34" charset="0"/>
                          <a:sym typeface="Arial"/>
                        </a:rPr>
                        <a:t>Sadio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330315"/>
                  </a:ext>
                </a:extLst>
              </a:tr>
              <a:tr h="2169317">
                <a:tc>
                  <a:txBody>
                    <a:bodyPr/>
                    <a:lstStyle/>
                    <a:p>
                      <a:r>
                        <a:rPr lang="fr-FR" dirty="0"/>
                        <a:t>Objectifs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Créer une base roulante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fr-F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Imaginer un système de pince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fr-F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Optimiser l’emplacement de chaque élément du robot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fr-F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La configuration de la carte Raspberry PI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fr-FR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dirty="0"/>
                        <a:t>Etablir une communication entre l’Arduino et le Raspberry PI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fr-FR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Avoir un déplacement stable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/>
                        <a:t>PAMIs</a:t>
                      </a:r>
                      <a:endParaRPr lang="fr-F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/>
                        <a:t>Traduire la stratégie en code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985029"/>
                  </a:ext>
                </a:extLst>
              </a:tr>
            </a:tbl>
          </a:graphicData>
        </a:graphic>
      </p:graphicFrame>
      <p:sp>
        <p:nvSpPr>
          <p:cNvPr id="4" name="ZoneTexte 3">
            <a:extLst>
              <a:ext uri="{FF2B5EF4-FFF2-40B4-BE49-F238E27FC236}">
                <a16:creationId xmlns:a16="http://schemas.microsoft.com/office/drawing/2014/main" id="{FC199F87-7E91-FD33-8453-029AEC786873}"/>
              </a:ext>
            </a:extLst>
          </p:cNvPr>
          <p:cNvSpPr txBox="1"/>
          <p:nvPr/>
        </p:nvSpPr>
        <p:spPr>
          <a:xfrm>
            <a:off x="564355" y="1099756"/>
            <a:ext cx="37933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dirty="0">
                <a:solidFill>
                  <a:schemeClr val="bg1">
                    <a:lumMod val="10000"/>
                  </a:schemeClr>
                </a:solidFill>
                <a:latin typeface="Sora" panose="020B0604020202020204" charset="0"/>
                <a:cs typeface="Sora" panose="020B0604020202020204" charset="0"/>
              </a:rPr>
              <a:t> </a:t>
            </a:r>
            <a:r>
              <a:rPr lang="fr-FR" sz="2000" dirty="0">
                <a:solidFill>
                  <a:schemeClr val="bg1">
                    <a:lumMod val="10000"/>
                  </a:schemeClr>
                </a:solidFill>
                <a:latin typeface="Sora" panose="020B0604020202020204" charset="0"/>
                <a:cs typeface="Sora" panose="020B0604020202020204" charset="0"/>
                <a:sym typeface="Wingdings" panose="05000000000000000000" pitchFamily="2" charset="2"/>
              </a:rPr>
              <a:t> </a:t>
            </a:r>
            <a:r>
              <a:rPr lang="fr-FR" sz="2000" dirty="0">
                <a:solidFill>
                  <a:schemeClr val="bg1">
                    <a:lumMod val="10000"/>
                  </a:schemeClr>
                </a:solidFill>
                <a:latin typeface="Sora" panose="020B0604020202020204" charset="0"/>
                <a:cs typeface="Sora" panose="020B0604020202020204" charset="0"/>
              </a:rPr>
              <a:t>  Les sous groupes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D526205-175B-14FA-9764-DF63A257BB67}"/>
              </a:ext>
            </a:extLst>
          </p:cNvPr>
          <p:cNvSpPr/>
          <p:nvPr/>
        </p:nvSpPr>
        <p:spPr>
          <a:xfrm>
            <a:off x="22860" y="4724400"/>
            <a:ext cx="3733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697369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6"/>
          <p:cNvSpPr txBox="1">
            <a:spLocks noGrp="1"/>
          </p:cNvSpPr>
          <p:nvPr>
            <p:ph type="title"/>
          </p:nvPr>
        </p:nvSpPr>
        <p:spPr>
          <a:xfrm>
            <a:off x="960900" y="2387526"/>
            <a:ext cx="4044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/>
              <a:t>REALISATION DU PROJET</a:t>
            </a:r>
          </a:p>
        </p:txBody>
      </p:sp>
      <p:sp>
        <p:nvSpPr>
          <p:cNvPr id="467" name="Google Shape;467;p36"/>
          <p:cNvSpPr txBox="1">
            <a:spLocks noGrp="1"/>
          </p:cNvSpPr>
          <p:nvPr>
            <p:ph type="subTitle" idx="1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PROJET ROBOTIQUE COUPE DE FRANCE</a:t>
            </a:r>
            <a:endParaRPr sz="1400" dirty="0"/>
          </a:p>
        </p:txBody>
      </p:sp>
      <p:sp>
        <p:nvSpPr>
          <p:cNvPr id="468" name="Google Shape;468;p36"/>
          <p:cNvSpPr txBox="1">
            <a:spLocks noGrp="1"/>
          </p:cNvSpPr>
          <p:nvPr>
            <p:ph type="title" idx="2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502" name="Google Shape;502;p36"/>
          <p:cNvCxnSpPr>
            <a:stCxn id="467" idx="3"/>
          </p:cNvCxnSpPr>
          <p:nvPr/>
        </p:nvCxnSpPr>
        <p:spPr>
          <a:xfrm rot="10800000" flipH="1">
            <a:off x="4764900" y="1058050"/>
            <a:ext cx="240900" cy="24363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03" name="Google Shape;503;p36"/>
          <p:cNvCxnSpPr/>
          <p:nvPr/>
        </p:nvCxnSpPr>
        <p:spPr>
          <a:xfrm rot="10800000" flipH="1">
            <a:off x="-329025" y="4087775"/>
            <a:ext cx="3096900" cy="913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9333F03-71DE-BED4-4D10-D6A87D1ED322}"/>
              </a:ext>
            </a:extLst>
          </p:cNvPr>
          <p:cNvSpPr/>
          <p:nvPr/>
        </p:nvSpPr>
        <p:spPr>
          <a:xfrm>
            <a:off x="22860" y="4724400"/>
            <a:ext cx="3733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847853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à coins arrondis 72">
            <a:extLst>
              <a:ext uri="{FF2B5EF4-FFF2-40B4-BE49-F238E27FC236}">
                <a16:creationId xmlns:a16="http://schemas.microsoft.com/office/drawing/2014/main" id="{D15FC53F-F9B5-8BCE-4814-D9E3F4B48EF1}"/>
              </a:ext>
            </a:extLst>
          </p:cNvPr>
          <p:cNvSpPr/>
          <p:nvPr/>
        </p:nvSpPr>
        <p:spPr>
          <a:xfrm>
            <a:off x="800100" y="1158024"/>
            <a:ext cx="4093369" cy="1828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Grandeurs : </a:t>
            </a:r>
          </a:p>
          <a:p>
            <a:pPr lvl="1"/>
            <a:endParaRPr lang="fr-FR" sz="1600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285750" lvl="1" indent="-285750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Masse de robot : </a:t>
            </a:r>
            <a:r>
              <a:rPr lang="fr-FR" dirty="0">
                <a:solidFill>
                  <a:schemeClr val="tx1"/>
                </a:solidFill>
                <a:latin typeface="Aptos" panose="020B0004020202020204" pitchFamily="34" charset="0"/>
                <a:cs typeface="Aharoni" panose="02010803020104030203" pitchFamily="2" charset="-79"/>
              </a:rPr>
              <a:t>5</a:t>
            </a:r>
            <a:r>
              <a:rPr lang="fr-FR" sz="1600" dirty="0">
                <a:solidFill>
                  <a:schemeClr val="tx1"/>
                </a:solidFill>
                <a:latin typeface="Aptos" panose="020B0004020202020204" pitchFamily="34" charset="0"/>
                <a:cs typeface="Aharoni" panose="02010803020104030203" pitchFamily="2" charset="-79"/>
              </a:rPr>
              <a:t>Kg (Règlement)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Vitesse désiré : </a:t>
            </a:r>
            <a:r>
              <a:rPr lang="fr-FR" sz="1800" dirty="0">
                <a:solidFill>
                  <a:srgbClr val="000000"/>
                </a:solidFill>
                <a:latin typeface="Cambria Math" panose="02040503050406030204" pitchFamily="18" charset="0"/>
                <a:cs typeface="Aharoni" panose="02010803020104030203" pitchFamily="2" charset="-79"/>
              </a:rPr>
              <a:t> </a:t>
            </a:r>
            <a:r>
              <a:rPr lang="fr-FR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0.12 𝑚/s</a:t>
            </a:r>
            <a:r>
              <a:rPr lang="fr-FR" dirty="0">
                <a:solidFill>
                  <a:srgbClr val="000000"/>
                </a:solidFill>
                <a:latin typeface="Aptos" panose="020B0004020202020204" pitchFamily="34" charset="0"/>
              </a:rPr>
              <a:t> (2 aller retour)</a:t>
            </a:r>
            <a:endParaRPr lang="fr-FR" dirty="0">
              <a:solidFill>
                <a:schemeClr val="tx1"/>
              </a:solidFill>
              <a:latin typeface="Aptos" panose="020B0004020202020204" pitchFamily="34" charset="0"/>
              <a:cs typeface="Aharoni" panose="02010803020104030203" pitchFamily="2" charset="-79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Rayon de la roue : </a:t>
            </a:r>
            <a:r>
              <a:rPr lang="fr-FR" sz="1800" dirty="0">
                <a:solidFill>
                  <a:srgbClr val="000000"/>
                </a:solidFill>
                <a:latin typeface="Times New Roman" panose="02020603050405020304" pitchFamily="18" charset="0"/>
                <a:cs typeface="Aharoni" panose="02010803020104030203" pitchFamily="2" charset="-79"/>
              </a:rPr>
              <a:t> </a:t>
            </a:r>
            <a:r>
              <a:rPr lang="fr-FR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42mm</a:t>
            </a:r>
            <a:r>
              <a:rPr lang="fr-FR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endParaRPr lang="fr-FR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Distance à parcourir : </a:t>
            </a:r>
            <a:r>
              <a:rPr lang="fr-FR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12m</a:t>
            </a:r>
            <a:r>
              <a:rPr lang="fr-FR" b="0" i="0" u="none" strike="noStrike" baseline="0" dirty="0">
                <a:solidFill>
                  <a:srgbClr val="000000"/>
                </a:solidFill>
              </a:rPr>
              <a:t> </a:t>
            </a:r>
            <a:endParaRPr lang="fr-FR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Rectangle à coins arrondis 3">
            <a:extLst>
              <a:ext uri="{FF2B5EF4-FFF2-40B4-BE49-F238E27FC236}">
                <a16:creationId xmlns:a16="http://schemas.microsoft.com/office/drawing/2014/main" id="{D279BA6E-1FB5-2528-F4FF-54FC5595478D}"/>
              </a:ext>
            </a:extLst>
          </p:cNvPr>
          <p:cNvSpPr/>
          <p:nvPr/>
        </p:nvSpPr>
        <p:spPr>
          <a:xfrm>
            <a:off x="2978683" y="225543"/>
            <a:ext cx="2894203" cy="4557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solidFill>
                <a:schemeClr val="accent6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en-US" sz="1400" b="1" dirty="0" err="1">
                <a:solidFill>
                  <a:schemeClr val="accent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Calculs</a:t>
            </a:r>
            <a:r>
              <a:rPr lang="en-US" sz="1400" b="1" dirty="0">
                <a:solidFill>
                  <a:schemeClr val="accent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et </a:t>
            </a:r>
            <a:r>
              <a:rPr lang="en-US" sz="1400" b="1" dirty="0" err="1">
                <a:solidFill>
                  <a:schemeClr val="accent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Dimensionnement</a:t>
            </a:r>
            <a:endParaRPr lang="fr-FR" sz="1400" b="1" dirty="0">
              <a:solidFill>
                <a:schemeClr val="accent6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endParaRPr lang="fr-FR" dirty="0"/>
          </a:p>
        </p:txBody>
      </p:sp>
      <p:sp>
        <p:nvSpPr>
          <p:cNvPr id="4" name="Rectangle à coins arrondis 72">
            <a:extLst>
              <a:ext uri="{FF2B5EF4-FFF2-40B4-BE49-F238E27FC236}">
                <a16:creationId xmlns:a16="http://schemas.microsoft.com/office/drawing/2014/main" id="{45E59779-B6AA-B2F9-673C-78622142559A}"/>
              </a:ext>
            </a:extLst>
          </p:cNvPr>
          <p:cNvSpPr/>
          <p:nvPr/>
        </p:nvSpPr>
        <p:spPr>
          <a:xfrm>
            <a:off x="5055631" y="1128102"/>
            <a:ext cx="3446556" cy="18280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Bilan du travail des forces:</a:t>
            </a:r>
          </a:p>
          <a:p>
            <a:pPr lvl="1"/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Poids : </a:t>
            </a:r>
            <a:r>
              <a:rPr lang="fr-FR" sz="1600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𝑊 = </a:t>
            </a:r>
            <a:r>
              <a:rPr lang="fr-FR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−𝑚 . 𝑔 . sin(Ø) . 𝑑 </a:t>
            </a:r>
            <a:endParaRPr lang="fr-FR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Réaction du support  au niveau des roues: </a:t>
            </a:r>
            <a:r>
              <a:rPr lang="fr-FR" sz="1350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𝑊 =</a:t>
            </a:r>
            <a:r>
              <a:rPr lang="fr-FR" sz="1350" dirty="0">
                <a:solidFill>
                  <a:schemeClr val="tx1"/>
                </a:solidFill>
                <a:latin typeface="Aptos" panose="020B0004020202020204" pitchFamily="34" charset="0"/>
                <a:cs typeface="Aharoni" panose="02010803020104030203" pitchFamily="2" charset="-79"/>
              </a:rPr>
              <a:t> </a:t>
            </a:r>
            <a:r>
              <a:rPr lang="fr-FR" sz="1350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𝐹. 𝑑 </a:t>
            </a:r>
            <a:endParaRPr lang="fr-FR" sz="1350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Force moteur : </a:t>
            </a:r>
            <a:r>
              <a:rPr lang="fr-FR" b="0" i="0" u="none" strike="noStrike" baseline="0" dirty="0">
                <a:solidFill>
                  <a:srgbClr val="000000"/>
                </a:solidFill>
                <a:latin typeface="Cambria Math" panose="02040503050406030204" pitchFamily="18" charset="0"/>
              </a:rPr>
              <a:t>𝑊 = 0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 : coins arrondis 4">
                <a:extLst>
                  <a:ext uri="{FF2B5EF4-FFF2-40B4-BE49-F238E27FC236}">
                    <a16:creationId xmlns:a16="http://schemas.microsoft.com/office/drawing/2014/main" id="{5505380B-0E1F-E45B-7340-DDC5D403B30F}"/>
                  </a:ext>
                </a:extLst>
              </p:cNvPr>
              <p:cNvSpPr/>
              <p:nvPr/>
            </p:nvSpPr>
            <p:spPr>
              <a:xfrm>
                <a:off x="2978683" y="3320532"/>
                <a:ext cx="3744416" cy="132988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fr-FR" sz="1600" b="1" dirty="0">
                    <a:solidFill>
                      <a:schemeClr val="accent4">
                        <a:lumMod val="10000"/>
                      </a:schemeClr>
                    </a:solidFill>
                    <a:latin typeface="Aptos" panose="020B0004020202020204" pitchFamily="34" charset="0"/>
                  </a:rPr>
                  <a:t>Résultat des calculs</a:t>
                </a:r>
              </a:p>
              <a:p>
                <a:pPr algn="ctr"/>
                <a:endParaRPr lang="fr-FR" sz="1600" b="1" dirty="0">
                  <a:latin typeface="Aptos" panose="020B0004020202020204" pitchFamily="34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fr-FR" sz="1600" b="1" dirty="0">
                    <a:solidFill>
                      <a:schemeClr val="accent4">
                        <a:lumMod val="10000"/>
                      </a:schemeClr>
                    </a:solidFill>
                    <a:latin typeface="Aptos" panose="020B0004020202020204" pitchFamily="34" charset="0"/>
                  </a:rPr>
                  <a:t>Couple :</a:t>
                </a:r>
                <a:r>
                  <a:rPr lang="fr-FR" sz="1600" b="1" dirty="0">
                    <a:latin typeface="Aptos" panose="020B0004020202020204" pitchFamily="34" charset="0"/>
                  </a:rPr>
                  <a:t> </a:t>
                </a:r>
                <a:r>
                  <a:rPr lang="fr-FR" b="0" i="0" u="none" strike="noStrike" baseline="0" dirty="0">
                    <a:solidFill>
                      <a:srgbClr val="1F2023"/>
                    </a:solidFill>
                    <a:latin typeface="Cambria Math" panose="02040503050406030204" pitchFamily="18" charset="0"/>
                  </a:rPr>
                  <a:t>𝐶𝑚= 9.07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fr-FR" b="0" i="1" u="none" strike="noStrike" baseline="0" smtClean="0">
                            <a:solidFill>
                              <a:srgbClr val="1F2023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0" u="none" strike="noStrike" baseline="0" dirty="0" smtClean="0">
                            <a:solidFill>
                              <a:srgbClr val="1F2023"/>
                            </a:solidFill>
                            <a:latin typeface="Cambria Math" panose="02040503050406030204" pitchFamily="18" charset="0"/>
                          </a:rPr>
                          <m:t>2.</m:t>
                        </m:r>
                        <m:r>
                          <a:rPr lang="fr-FR" b="0" i="1" u="none" strike="noStrike" baseline="0" smtClean="0">
                            <a:solidFill>
                              <a:srgbClr val="1F2023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b="0" i="1" u="none" strike="noStrike" baseline="0" smtClean="0">
                            <a:solidFill>
                              <a:srgbClr val="1F2023"/>
                            </a:solidFill>
                            <a:latin typeface="Cambria Math" panose="020405030504060302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fr-FR" b="0" i="0" u="none" strike="noStrike" baseline="0" dirty="0">
                    <a:solidFill>
                      <a:srgbClr val="1F2023"/>
                    </a:solidFill>
                    <a:latin typeface="Cambria Math" panose="02040503050406030204" pitchFamily="18" charset="0"/>
                  </a:rPr>
                  <a:t> 𝑁.𝑚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:r>
                  <a:rPr lang="fr-FR" b="1" dirty="0">
                    <a:solidFill>
                      <a:schemeClr val="accent4">
                        <a:lumMod val="10000"/>
                      </a:schemeClr>
                    </a:solidFill>
                    <a:latin typeface="Aptos" panose="020B0004020202020204" pitchFamily="34" charset="0"/>
                  </a:rPr>
                  <a:t>Puissance de moteur :</a:t>
                </a:r>
                <a:r>
                  <a:rPr lang="fr-FR" b="1" dirty="0">
                    <a:latin typeface="Aptos" panose="020B0004020202020204" pitchFamily="34" charset="0"/>
                  </a:rPr>
                  <a:t> </a:t>
                </a:r>
                <a:r>
                  <a:rPr lang="fr-FR" b="0" i="0" u="none" strike="noStrike" baseline="0" dirty="0">
                    <a:solidFill>
                      <a:srgbClr val="1F2023"/>
                    </a:solidFill>
                    <a:latin typeface="Cambria Math" panose="02040503050406030204" pitchFamily="18" charset="0"/>
                  </a:rPr>
                  <a:t>𝑃𝑚=0.013 𝑊 </a:t>
                </a:r>
                <a:endParaRPr lang="fr-FR" b="1" dirty="0">
                  <a:latin typeface="Aptos" panose="020B0004020202020204" pitchFamily="34" charset="0"/>
                </a:endParaRPr>
              </a:p>
            </p:txBody>
          </p:sp>
        </mc:Choice>
        <mc:Fallback xmlns="">
          <p:sp>
            <p:nvSpPr>
              <p:cNvPr id="5" name="Rectangle : coins arrondis 4">
                <a:extLst>
                  <a:ext uri="{FF2B5EF4-FFF2-40B4-BE49-F238E27FC236}">
                    <a16:creationId xmlns:a16="http://schemas.microsoft.com/office/drawing/2014/main" id="{5505380B-0E1F-E45B-7340-DDC5D403B3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8683" y="3320532"/>
                <a:ext cx="3744416" cy="1329888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D5A7D4DA-43CC-E250-20A9-CCC80E00F1C5}"/>
              </a:ext>
            </a:extLst>
          </p:cNvPr>
          <p:cNvSpPr/>
          <p:nvPr/>
        </p:nvSpPr>
        <p:spPr>
          <a:xfrm>
            <a:off x="22860" y="4724400"/>
            <a:ext cx="37338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381128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20">
            <a:extLst>
              <a:ext uri="{FF2B5EF4-FFF2-40B4-BE49-F238E27FC236}">
                <a16:creationId xmlns:a16="http://schemas.microsoft.com/office/drawing/2014/main" id="{83B0F7E8-F0A4-020F-75B3-7EE45EBB8C2D}"/>
              </a:ext>
            </a:extLst>
          </p:cNvPr>
          <p:cNvSpPr txBox="1"/>
          <p:nvPr/>
        </p:nvSpPr>
        <p:spPr>
          <a:xfrm>
            <a:off x="1957227" y="230203"/>
            <a:ext cx="52295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1" dirty="0">
                <a:solidFill>
                  <a:schemeClr val="bg1">
                    <a:lumMod val="10000"/>
                  </a:schemeClr>
                </a:solidFill>
                <a:latin typeface="Sora" panose="020B0604020202020204" charset="0"/>
                <a:cs typeface="Sora" panose="020B0604020202020204" charset="0"/>
              </a:rPr>
              <a:t>Choix des composants </a:t>
            </a:r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E9EA984A-3AD8-6A8C-CC44-DDD9FCC797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153079"/>
              </p:ext>
            </p:extLst>
          </p:nvPr>
        </p:nvGraphicFramePr>
        <p:xfrm>
          <a:off x="0" y="841579"/>
          <a:ext cx="9136379" cy="4301920"/>
        </p:xfrm>
        <a:graphic>
          <a:graphicData uri="http://schemas.openxmlformats.org/drawingml/2006/table">
            <a:tbl>
              <a:tblPr firstRow="1" bandRow="1"/>
              <a:tblGrid>
                <a:gridCol w="2251438">
                  <a:extLst>
                    <a:ext uri="{9D8B030D-6E8A-4147-A177-3AD203B41FA5}">
                      <a16:colId xmlns:a16="http://schemas.microsoft.com/office/drawing/2014/main" val="2795233304"/>
                    </a:ext>
                  </a:extLst>
                </a:gridCol>
                <a:gridCol w="1185182">
                  <a:extLst>
                    <a:ext uri="{9D8B030D-6E8A-4147-A177-3AD203B41FA5}">
                      <a16:colId xmlns:a16="http://schemas.microsoft.com/office/drawing/2014/main" val="1241910019"/>
                    </a:ext>
                  </a:extLst>
                </a:gridCol>
                <a:gridCol w="1173833">
                  <a:extLst>
                    <a:ext uri="{9D8B030D-6E8A-4147-A177-3AD203B41FA5}">
                      <a16:colId xmlns:a16="http://schemas.microsoft.com/office/drawing/2014/main" val="1825612180"/>
                    </a:ext>
                  </a:extLst>
                </a:gridCol>
                <a:gridCol w="2666378">
                  <a:extLst>
                    <a:ext uri="{9D8B030D-6E8A-4147-A177-3AD203B41FA5}">
                      <a16:colId xmlns:a16="http://schemas.microsoft.com/office/drawing/2014/main" val="3991854477"/>
                    </a:ext>
                  </a:extLst>
                </a:gridCol>
                <a:gridCol w="1859548">
                  <a:extLst>
                    <a:ext uri="{9D8B030D-6E8A-4147-A177-3AD203B41FA5}">
                      <a16:colId xmlns:a16="http://schemas.microsoft.com/office/drawing/2014/main" val="1244176032"/>
                    </a:ext>
                  </a:extLst>
                </a:gridCol>
              </a:tblGrid>
              <a:tr h="568328">
                <a:tc>
                  <a:txBody>
                    <a:bodyPr/>
                    <a:lstStyle/>
                    <a:p>
                      <a:r>
                        <a:rPr lang="fr-FR" sz="1400" b="1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Images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1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Produit 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1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Code article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b="1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Caractéristiques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b="1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Avantages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36533098"/>
                  </a:ext>
                </a:extLst>
              </a:tr>
              <a:tr h="1905569">
                <a:tc>
                  <a:txBody>
                    <a:bodyPr/>
                    <a:lstStyle/>
                    <a:p>
                      <a:endParaRPr lang="fr-FR" sz="12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Motoréducteur + encodeur 4844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36214 (GOTRONIC)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Alimentation: 12 Vcc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Couple de blocage : 8,5 kg.cm</a:t>
                      </a:r>
                      <a:endParaRPr lang="fr-FR" sz="1200" b="0" i="0" u="none" strike="noStrike" cap="non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Vitesse de rotation à vide: jusqu’à 290 t/min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Réduction: 34:1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Poids: 101 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fr-FR" sz="1200" b="0" i="0" u="none" strike="noStrike" cap="non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fr-FR" sz="1200" b="0" i="0" u="none" strike="noStrike" cap="non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200" dirty="0">
                          <a:sym typeface="Wingdings" panose="05000000000000000000" pitchFamily="2" charset="2"/>
                        </a:rPr>
                        <a:t> L’encodeur permet une gestion plus facile des moteurs avec Arduino</a:t>
                      </a:r>
                      <a:endParaRPr lang="fr-FR" sz="1200" dirty="0"/>
                    </a:p>
                    <a:p>
                      <a:endParaRPr lang="fr-FR" sz="12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01591172"/>
                  </a:ext>
                </a:extLst>
              </a:tr>
              <a:tr h="1828023">
                <a:tc>
                  <a:txBody>
                    <a:bodyPr/>
                    <a:lstStyle/>
                    <a:p>
                      <a:endParaRPr lang="fr-FR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Commande moteur CC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38324 (GOTRONIC)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fr-FR" sz="1400" b="0" i="0" u="none" strike="noStrike" cap="non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Alimentation</a:t>
                      </a: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: 5 à 30 Vcc</a:t>
                      </a:r>
                    </a:p>
                    <a:p>
                      <a:endParaRPr lang="fr-FR" sz="1400" b="0" i="0" u="none" strike="noStrike" cap="non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Courant de sortie : 2 x 20 A maxi</a:t>
                      </a:r>
                      <a:br>
                        <a:rPr lang="fr-F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endParaRPr lang="fr-FR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200" b="0" i="0" u="none" strike="noStrike" cap="none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Piloté depuis Arduino ou Raspberry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digitale : pour le sens de rotation</a:t>
                      </a:r>
                      <a:endParaRPr lang="fr-FR" sz="1200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fr-F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PWM : pour la vitesse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fr-FR" sz="1200" b="0" i="0" u="none" strike="noStrike" cap="none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5">
                            <a:lumMod val="60000"/>
                            <a:lumOff val="40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37062492"/>
                  </a:ext>
                </a:extLst>
              </a:tr>
            </a:tbl>
          </a:graphicData>
        </a:graphic>
      </p:graphicFrame>
      <p:pic>
        <p:nvPicPr>
          <p:cNvPr id="1026" name="Picture 2" descr="Motoréducteur 3216">
            <a:extLst>
              <a:ext uri="{FF2B5EF4-FFF2-40B4-BE49-F238E27FC236}">
                <a16:creationId xmlns:a16="http://schemas.microsoft.com/office/drawing/2014/main" id="{212DF972-A39A-2EC3-9E6C-8265BBF81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1" y="1569720"/>
            <a:ext cx="1897380" cy="1303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Commande moteur CC 2x20 A MDD20A">
            <a:extLst>
              <a:ext uri="{FF2B5EF4-FFF2-40B4-BE49-F238E27FC236}">
                <a16:creationId xmlns:a16="http://schemas.microsoft.com/office/drawing/2014/main" id="{9008F52C-FB78-1D23-F064-6D29E0731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  <a14:imgEffect>
                      <a14:saturation sa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86" y="3368040"/>
            <a:ext cx="2010729" cy="168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A0C4B13-7469-7894-FA80-ABA172D8FE8F}"/>
              </a:ext>
            </a:extLst>
          </p:cNvPr>
          <p:cNvSpPr/>
          <p:nvPr/>
        </p:nvSpPr>
        <p:spPr>
          <a:xfrm>
            <a:off x="22860" y="4724400"/>
            <a:ext cx="510540" cy="3427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accent4">
                    <a:lumMod val="10000"/>
                  </a:schemeClr>
                </a:solidFill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I Essentials Workshop by Slidesgo">
  <a:themeElements>
    <a:clrScheme name="Simple Light">
      <a:dk1>
        <a:srgbClr val="0C343D"/>
      </a:dk1>
      <a:lt1>
        <a:srgbClr val="F3F7F8"/>
      </a:lt1>
      <a:dk2>
        <a:srgbClr val="134F5C"/>
      </a:dk2>
      <a:lt2>
        <a:srgbClr val="45818E"/>
      </a:lt2>
      <a:accent1>
        <a:srgbClr val="76A5AF"/>
      </a:accent1>
      <a:accent2>
        <a:srgbClr val="D9EAD3"/>
      </a:accent2>
      <a:accent3>
        <a:srgbClr val="88ADA5"/>
      </a:accent3>
      <a:accent4>
        <a:srgbClr val="F3F3F3"/>
      </a:accent4>
      <a:accent5>
        <a:srgbClr val="FFFFFF"/>
      </a:accent5>
      <a:accent6>
        <a:srgbClr val="FFFFFF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4956</TotalTime>
  <Words>733</Words>
  <Application>Microsoft Office PowerPoint</Application>
  <PresentationFormat>Affichage à l'écran (16:9)</PresentationFormat>
  <Paragraphs>233</Paragraphs>
  <Slides>19</Slides>
  <Notes>18</Notes>
  <HiddenSlides>0</HiddenSlides>
  <MMClips>1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8" baseType="lpstr">
      <vt:lpstr>Arial</vt:lpstr>
      <vt:lpstr>Aharoni</vt:lpstr>
      <vt:lpstr>Aptos</vt:lpstr>
      <vt:lpstr>Sora</vt:lpstr>
      <vt:lpstr>Lato</vt:lpstr>
      <vt:lpstr>Wingdings</vt:lpstr>
      <vt:lpstr>Cambria Math</vt:lpstr>
      <vt:lpstr>Times New Roman</vt:lpstr>
      <vt:lpstr>AI Essentials Workshop by Slidesgo</vt:lpstr>
      <vt:lpstr>PLAN</vt:lpstr>
      <vt:lpstr>INTRODUCTION</vt:lpstr>
      <vt:lpstr>Présentation du projet robotique </vt:lpstr>
      <vt:lpstr>GESTION DU PROJET</vt:lpstr>
      <vt:lpstr>Présentation PowerPoint</vt:lpstr>
      <vt:lpstr>Présentation PowerPoint</vt:lpstr>
      <vt:lpstr>REALISATION DU PROJET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 et résultat finale</vt:lpstr>
      <vt:lpstr>MERCI POUR VOTRE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AUTONOME</dc:title>
  <dc:creator>Hanane Amri</dc:creator>
  <cp:lastModifiedBy>Zied Mhadhebi</cp:lastModifiedBy>
  <cp:revision>100</cp:revision>
  <dcterms:modified xsi:type="dcterms:W3CDTF">2024-07-15T16:04:31Z</dcterms:modified>
</cp:coreProperties>
</file>